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charts/chart6.xml" ContentType="application/vnd.openxmlformats-officedocument.drawingml.chart+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3.xml" ContentType="application/vnd.openxmlformats-officedocument.presentationml.notesSlide+xml"/>
  <Override PartName="/ppt/charts/chart8.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4.xml" ContentType="application/vnd.openxmlformats-officedocument.presentationml.notesSlide+xml"/>
  <Override PartName="/ppt/charts/chart9.xml" ContentType="application/vnd.openxmlformats-officedocument.drawingml.chart+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5.xml" ContentType="application/vnd.openxmlformats-officedocument.presentationml.notesSlide+xml"/>
  <Override PartName="/ppt/charts/chart10.xml" ContentType="application/vnd.openxmlformats-officedocument.drawingml.char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6.xml" ContentType="application/vnd.openxmlformats-officedocument.presentationml.notesSlide+xml"/>
  <Override PartName="/ppt/charts/chart11.xml" ContentType="application/vnd.openxmlformats-officedocument.drawingml.chart+xml"/>
  <Override PartName="/ppt/tags/tag165.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147468996" r:id="rId6"/>
    <p:sldId id="2147468927" r:id="rId7"/>
    <p:sldId id="2147468926" r:id="rId8"/>
    <p:sldId id="2147468956" r:id="rId9"/>
    <p:sldId id="2147468955" r:id="rId10"/>
    <p:sldId id="2147468957" r:id="rId11"/>
    <p:sldId id="2147468958" r:id="rId12"/>
    <p:sldId id="2147468959" r:id="rId13"/>
    <p:sldId id="2147468960" r:id="rId14"/>
    <p:sldId id="2147468961" r:id="rId15"/>
    <p:sldId id="2147468963" r:id="rId16"/>
    <p:sldId id="2147468964" r:id="rId17"/>
    <p:sldId id="2147468962" r:id="rId18"/>
    <p:sldId id="2147468965" r:id="rId19"/>
    <p:sldId id="2147468966" r:id="rId20"/>
    <p:sldId id="2147468967" r:id="rId21"/>
    <p:sldId id="2147468968" r:id="rId22"/>
    <p:sldId id="2147468969" r:id="rId23"/>
    <p:sldId id="2147468973" r:id="rId24"/>
    <p:sldId id="2147468974" r:id="rId25"/>
    <p:sldId id="2147468972" r:id="rId26"/>
    <p:sldId id="2147468977" r:id="rId27"/>
    <p:sldId id="2147468979" r:id="rId28"/>
    <p:sldId id="2147468976" r:id="rId29"/>
    <p:sldId id="2147468978" r:id="rId30"/>
    <p:sldId id="262" r:id="rId31"/>
  </p:sldIdLst>
  <p:sldSz cx="12192000" cy="6858000"/>
  <p:notesSz cx="6858000" cy="9144000"/>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5CFDCF3-08F3-4636-ABCA-70850EB274E3}">
          <p14:sldIdLst>
            <p14:sldId id="256"/>
            <p14:sldId id="2147468996"/>
            <p14:sldId id="2147468927"/>
            <p14:sldId id="2147468926"/>
            <p14:sldId id="2147468956"/>
            <p14:sldId id="2147468955"/>
            <p14:sldId id="2147468957"/>
            <p14:sldId id="2147468958"/>
            <p14:sldId id="2147468959"/>
            <p14:sldId id="2147468960"/>
            <p14:sldId id="2147468961"/>
            <p14:sldId id="2147468963"/>
            <p14:sldId id="2147468964"/>
            <p14:sldId id="2147468962"/>
            <p14:sldId id="2147468965"/>
            <p14:sldId id="2147468966"/>
            <p14:sldId id="2147468967"/>
            <p14:sldId id="2147468968"/>
            <p14:sldId id="2147468969"/>
            <p14:sldId id="2147468973"/>
            <p14:sldId id="2147468974"/>
            <p14:sldId id="2147468972"/>
          </p14:sldIdLst>
        </p14:section>
        <p14:section name="1. Einleitung" id="{7DFECE66-A568-4708-879B-2ECFA02E9A0D}">
          <p14:sldIdLst/>
        </p14:section>
        <p14:section name="2. Befragung von Windenergie-Genossenschaften" id="{1A492619-C221-4FFA-9BF3-83C071340705}">
          <p14:sldIdLst/>
        </p14:section>
        <p14:section name="3. Stimmungsbild weiterer Energiegenossenschaften in NRW" id="{D1A8EC99-075E-4CD3-A3EC-41ACA92D8558}">
          <p14:sldIdLst>
            <p14:sldId id="2147468977"/>
            <p14:sldId id="2147468979"/>
            <p14:sldId id="2147468976"/>
            <p14:sldId id="2147468978"/>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DAF21-F27B-4A6E-A567-11C440EEF3F2}" v="9649" dt="2025-10-06T13:29:31.673"/>
  </p1510:revLst>
</p1510:revInfo>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3" d="100"/>
          <a:sy n="83" d="100"/>
        </p:scale>
        <p:origin x="643" y="62"/>
      </p:cViewPr>
      <p:guideLst/>
    </p:cSldViewPr>
  </p:slideViewPr>
  <p:notesTextViewPr>
    <p:cViewPr>
      <p:scale>
        <a:sx n="1" d="1"/>
        <a:sy n="1" d="1"/>
      </p:scale>
      <p:origin x="0" y="0"/>
    </p:cViewPr>
  </p:notesTextViewPr>
  <p:notesViewPr>
    <p:cSldViewPr>
      <p:cViewPr varScale="1">
        <p:scale>
          <a:sx n="78" d="100"/>
          <a:sy n="78" d="100"/>
        </p:scale>
        <p:origin x="3690"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Vehling" userId="9b633978-0373-49d3-b628-4a2b5180f9de" providerId="ADAL" clId="{12BDAF21-F27B-4A6E-A567-11C440EEF3F2}"/>
    <pc:docChg chg="undo redo custSel addSld delSld modSld sldOrd modMainMaster modSection">
      <pc:chgData name="Nora Vehling" userId="9b633978-0373-49d3-b628-4a2b5180f9de" providerId="ADAL" clId="{12BDAF21-F27B-4A6E-A567-11C440EEF3F2}" dt="2025-10-06T13:33:51.941" v="20920" actId="20577"/>
      <pc:docMkLst>
        <pc:docMk/>
      </pc:docMkLst>
      <pc:sldChg chg="modSp mod">
        <pc:chgData name="Nora Vehling" userId="9b633978-0373-49d3-b628-4a2b5180f9de" providerId="ADAL" clId="{12BDAF21-F27B-4A6E-A567-11C440EEF3F2}" dt="2025-10-02T13:19:07.768" v="531" actId="20577"/>
        <pc:sldMkLst>
          <pc:docMk/>
          <pc:sldMk cId="894376463" sldId="256"/>
        </pc:sldMkLst>
        <pc:spChg chg="mod">
          <ac:chgData name="Nora Vehling" userId="9b633978-0373-49d3-b628-4a2b5180f9de" providerId="ADAL" clId="{12BDAF21-F27B-4A6E-A567-11C440EEF3F2}" dt="2025-10-02T13:12:28.037" v="160" actId="1076"/>
          <ac:spMkLst>
            <pc:docMk/>
            <pc:sldMk cId="894376463" sldId="256"/>
            <ac:spMk id="2" creationId="{0C7E3520-A92A-45CB-106F-8E9F32B14D46}"/>
          </ac:spMkLst>
        </pc:spChg>
        <pc:spChg chg="mod">
          <ac:chgData name="Nora Vehling" userId="9b633978-0373-49d3-b628-4a2b5180f9de" providerId="ADAL" clId="{12BDAF21-F27B-4A6E-A567-11C440EEF3F2}" dt="2025-10-02T13:19:07.768" v="531" actId="20577"/>
          <ac:spMkLst>
            <pc:docMk/>
            <pc:sldMk cId="894376463" sldId="256"/>
            <ac:spMk id="3" creationId="{F665309E-B7CF-1BC6-A7A1-910889C110A7}"/>
          </ac:spMkLst>
        </pc:spChg>
        <pc:spChg chg="mod">
          <ac:chgData name="Nora Vehling" userId="9b633978-0373-49d3-b628-4a2b5180f9de" providerId="ADAL" clId="{12BDAF21-F27B-4A6E-A567-11C440EEF3F2}" dt="2025-10-02T13:18:56.223" v="530" actId="20577"/>
          <ac:spMkLst>
            <pc:docMk/>
            <pc:sldMk cId="894376463" sldId="256"/>
            <ac:spMk id="4" creationId="{BFD90ACA-A5DD-C5B6-60E0-EFF76DF69BF2}"/>
          </ac:spMkLst>
        </pc:spChg>
      </pc:sldChg>
      <pc:sldChg chg="del">
        <pc:chgData name="Nora Vehling" userId="9b633978-0373-49d3-b628-4a2b5180f9de" providerId="ADAL" clId="{12BDAF21-F27B-4A6E-A567-11C440EEF3F2}" dt="2025-10-02T14:04:54.475" v="2137" actId="47"/>
        <pc:sldMkLst>
          <pc:docMk/>
          <pc:sldMk cId="0" sldId="258"/>
        </pc:sldMkLst>
      </pc:sldChg>
      <pc:sldChg chg="add del">
        <pc:chgData name="Nora Vehling" userId="9b633978-0373-49d3-b628-4a2b5180f9de" providerId="ADAL" clId="{12BDAF21-F27B-4A6E-A567-11C440EEF3F2}" dt="2025-10-06T12:26:47.456" v="5051" actId="2696"/>
        <pc:sldMkLst>
          <pc:docMk/>
          <pc:sldMk cId="2036091770" sldId="259"/>
        </pc:sldMkLst>
      </pc:sldChg>
      <pc:sldChg chg="modSp mod ord">
        <pc:chgData name="Nora Vehling" userId="9b633978-0373-49d3-b628-4a2b5180f9de" providerId="ADAL" clId="{12BDAF21-F27B-4A6E-A567-11C440EEF3F2}" dt="2025-10-06T13:29:15.941" v="20908"/>
        <pc:sldMkLst>
          <pc:docMk/>
          <pc:sldMk cId="3578794729" sldId="262"/>
        </pc:sldMkLst>
        <pc:spChg chg="mod">
          <ac:chgData name="Nora Vehling" userId="9b633978-0373-49d3-b628-4a2b5180f9de" providerId="ADAL" clId="{12BDAF21-F27B-4A6E-A567-11C440EEF3F2}" dt="2025-10-06T13:21:58.029" v="19021" actId="6549"/>
          <ac:spMkLst>
            <pc:docMk/>
            <pc:sldMk cId="3578794729" sldId="262"/>
            <ac:spMk id="2" creationId="{14EB5EF6-7456-65A6-6F66-3F5E29452096}"/>
          </ac:spMkLst>
        </pc:spChg>
        <pc:spChg chg="mod">
          <ac:chgData name="Nora Vehling" userId="9b633978-0373-49d3-b628-4a2b5180f9de" providerId="ADAL" clId="{12BDAF21-F27B-4A6E-A567-11C440EEF3F2}" dt="2025-10-06T13:21:00.557" v="18996" actId="20577"/>
          <ac:spMkLst>
            <pc:docMk/>
            <pc:sldMk cId="3578794729" sldId="262"/>
            <ac:spMk id="3" creationId="{78D50E6D-5FEF-49A7-9957-B6A9C3C30132}"/>
          </ac:spMkLst>
        </pc:spChg>
      </pc:sldChg>
      <pc:sldChg chg="del">
        <pc:chgData name="Nora Vehling" userId="9b633978-0373-49d3-b628-4a2b5180f9de" providerId="ADAL" clId="{12BDAF21-F27B-4A6E-A567-11C440EEF3F2}" dt="2025-10-06T13:20:38.931" v="18945" actId="47"/>
        <pc:sldMkLst>
          <pc:docMk/>
          <pc:sldMk cId="1694448738" sldId="263"/>
        </pc:sldMkLst>
      </pc:sldChg>
      <pc:sldChg chg="del">
        <pc:chgData name="Nora Vehling" userId="9b633978-0373-49d3-b628-4a2b5180f9de" providerId="ADAL" clId="{12BDAF21-F27B-4A6E-A567-11C440EEF3F2}" dt="2025-10-06T13:20:39.257" v="18946" actId="47"/>
        <pc:sldMkLst>
          <pc:docMk/>
          <pc:sldMk cId="450762956" sldId="264"/>
        </pc:sldMkLst>
      </pc:sldChg>
      <pc:sldChg chg="del">
        <pc:chgData name="Nora Vehling" userId="9b633978-0373-49d3-b628-4a2b5180f9de" providerId="ADAL" clId="{12BDAF21-F27B-4A6E-A567-11C440EEF3F2}" dt="2025-10-06T13:20:39.866" v="18947" actId="47"/>
        <pc:sldMkLst>
          <pc:docMk/>
          <pc:sldMk cId="545446642" sldId="265"/>
        </pc:sldMkLst>
      </pc:sldChg>
      <pc:sldChg chg="del">
        <pc:chgData name="Nora Vehling" userId="9b633978-0373-49d3-b628-4a2b5180f9de" providerId="ADAL" clId="{12BDAF21-F27B-4A6E-A567-11C440EEF3F2}" dt="2025-10-06T13:04:30.888" v="18506" actId="47"/>
        <pc:sldMkLst>
          <pc:docMk/>
          <pc:sldMk cId="0" sldId="268"/>
        </pc:sldMkLst>
      </pc:sldChg>
      <pc:sldChg chg="del">
        <pc:chgData name="Nora Vehling" userId="9b633978-0373-49d3-b628-4a2b5180f9de" providerId="ADAL" clId="{12BDAF21-F27B-4A6E-A567-11C440EEF3F2}" dt="2025-10-06T13:04:30.888" v="18506" actId="47"/>
        <pc:sldMkLst>
          <pc:docMk/>
          <pc:sldMk cId="0" sldId="269"/>
        </pc:sldMkLst>
      </pc:sldChg>
      <pc:sldChg chg="del">
        <pc:chgData name="Nora Vehling" userId="9b633978-0373-49d3-b628-4a2b5180f9de" providerId="ADAL" clId="{12BDAF21-F27B-4A6E-A567-11C440EEF3F2}" dt="2025-10-06T13:04:30.888" v="18506" actId="47"/>
        <pc:sldMkLst>
          <pc:docMk/>
          <pc:sldMk cId="0" sldId="270"/>
        </pc:sldMkLst>
      </pc:sldChg>
      <pc:sldChg chg="del">
        <pc:chgData name="Nora Vehling" userId="9b633978-0373-49d3-b628-4a2b5180f9de" providerId="ADAL" clId="{12BDAF21-F27B-4A6E-A567-11C440EEF3F2}" dt="2025-10-06T13:04:30.888" v="18506" actId="47"/>
        <pc:sldMkLst>
          <pc:docMk/>
          <pc:sldMk cId="0" sldId="273"/>
        </pc:sldMkLst>
      </pc:sldChg>
      <pc:sldChg chg="del">
        <pc:chgData name="Nora Vehling" userId="9b633978-0373-49d3-b628-4a2b5180f9de" providerId="ADAL" clId="{12BDAF21-F27B-4A6E-A567-11C440EEF3F2}" dt="2025-10-06T13:04:30.888" v="18506" actId="47"/>
        <pc:sldMkLst>
          <pc:docMk/>
          <pc:sldMk cId="2104511293" sldId="274"/>
        </pc:sldMkLst>
      </pc:sldChg>
      <pc:sldChg chg="del">
        <pc:chgData name="Nora Vehling" userId="9b633978-0373-49d3-b628-4a2b5180f9de" providerId="ADAL" clId="{12BDAF21-F27B-4A6E-A567-11C440EEF3F2}" dt="2025-10-06T13:04:30.888" v="18506" actId="47"/>
        <pc:sldMkLst>
          <pc:docMk/>
          <pc:sldMk cId="636034656" sldId="276"/>
        </pc:sldMkLst>
      </pc:sldChg>
      <pc:sldChg chg="del">
        <pc:chgData name="Nora Vehling" userId="9b633978-0373-49d3-b628-4a2b5180f9de" providerId="ADAL" clId="{12BDAF21-F27B-4A6E-A567-11C440EEF3F2}" dt="2025-10-06T13:04:30.888" v="18506" actId="47"/>
        <pc:sldMkLst>
          <pc:docMk/>
          <pc:sldMk cId="2639387149" sldId="277"/>
        </pc:sldMkLst>
      </pc:sldChg>
      <pc:sldChg chg="del">
        <pc:chgData name="Nora Vehling" userId="9b633978-0373-49d3-b628-4a2b5180f9de" providerId="ADAL" clId="{12BDAF21-F27B-4A6E-A567-11C440EEF3F2}" dt="2025-10-06T13:04:30.888" v="18506" actId="47"/>
        <pc:sldMkLst>
          <pc:docMk/>
          <pc:sldMk cId="4124553938" sldId="278"/>
        </pc:sldMkLst>
      </pc:sldChg>
      <pc:sldChg chg="del">
        <pc:chgData name="Nora Vehling" userId="9b633978-0373-49d3-b628-4a2b5180f9de" providerId="ADAL" clId="{12BDAF21-F27B-4A6E-A567-11C440EEF3F2}" dt="2025-10-06T13:04:30.888" v="18506" actId="47"/>
        <pc:sldMkLst>
          <pc:docMk/>
          <pc:sldMk cId="2141537461" sldId="281"/>
        </pc:sldMkLst>
      </pc:sldChg>
      <pc:sldChg chg="add del">
        <pc:chgData name="Nora Vehling" userId="9b633978-0373-49d3-b628-4a2b5180f9de" providerId="ADAL" clId="{12BDAF21-F27B-4A6E-A567-11C440EEF3F2}" dt="2025-10-06T13:05:46.655" v="18511" actId="2696"/>
        <pc:sldMkLst>
          <pc:docMk/>
          <pc:sldMk cId="3976451499" sldId="286"/>
        </pc:sldMkLst>
      </pc:sldChg>
      <pc:sldChg chg="add del">
        <pc:chgData name="Nora Vehling" userId="9b633978-0373-49d3-b628-4a2b5180f9de" providerId="ADAL" clId="{12BDAF21-F27B-4A6E-A567-11C440EEF3F2}" dt="2025-10-06T13:25:24.979" v="19559" actId="2696"/>
        <pc:sldMkLst>
          <pc:docMk/>
          <pc:sldMk cId="158433878" sldId="287"/>
        </pc:sldMkLst>
      </pc:sldChg>
      <pc:sldChg chg="add del">
        <pc:chgData name="Nora Vehling" userId="9b633978-0373-49d3-b628-4a2b5180f9de" providerId="ADAL" clId="{12BDAF21-F27B-4A6E-A567-11C440EEF3F2}" dt="2025-10-06T13:22:56.569" v="19026" actId="2696"/>
        <pc:sldMkLst>
          <pc:docMk/>
          <pc:sldMk cId="262149961" sldId="287"/>
        </pc:sldMkLst>
      </pc:sldChg>
      <pc:sldChg chg="add del">
        <pc:chgData name="Nora Vehling" userId="9b633978-0373-49d3-b628-4a2b5180f9de" providerId="ADAL" clId="{12BDAF21-F27B-4A6E-A567-11C440EEF3F2}" dt="2025-10-06T13:24:33.549" v="19313" actId="2696"/>
        <pc:sldMkLst>
          <pc:docMk/>
          <pc:sldMk cId="488319124" sldId="287"/>
        </pc:sldMkLst>
      </pc:sldChg>
      <pc:sldChg chg="add del">
        <pc:chgData name="Nora Vehling" userId="9b633978-0373-49d3-b628-4a2b5180f9de" providerId="ADAL" clId="{12BDAF21-F27B-4A6E-A567-11C440EEF3F2}" dt="2025-10-06T13:27:06.838" v="20275" actId="2696"/>
        <pc:sldMkLst>
          <pc:docMk/>
          <pc:sldMk cId="2065280556" sldId="287"/>
        </pc:sldMkLst>
      </pc:sldChg>
      <pc:sldChg chg="add del">
        <pc:chgData name="Nora Vehling" userId="9b633978-0373-49d3-b628-4a2b5180f9de" providerId="ADAL" clId="{12BDAF21-F27B-4A6E-A567-11C440EEF3F2}" dt="2025-10-06T13:29:15.630" v="20677" actId="2696"/>
        <pc:sldMkLst>
          <pc:docMk/>
          <pc:sldMk cId="3306660561" sldId="287"/>
        </pc:sldMkLst>
      </pc:sldChg>
      <pc:sldChg chg="add del">
        <pc:chgData name="Nora Vehling" userId="9b633978-0373-49d3-b628-4a2b5180f9de" providerId="ADAL" clId="{12BDAF21-F27B-4A6E-A567-11C440EEF3F2}" dt="2025-10-06T13:23:50.882" v="19134" actId="2696"/>
        <pc:sldMkLst>
          <pc:docMk/>
          <pc:sldMk cId="3848520194" sldId="287"/>
        </pc:sldMkLst>
      </pc:sldChg>
      <pc:sldChg chg="add del">
        <pc:chgData name="Nora Vehling" userId="9b633978-0373-49d3-b628-4a2b5180f9de" providerId="ADAL" clId="{12BDAF21-F27B-4A6E-A567-11C440EEF3F2}" dt="2025-10-06T13:26:32.656" v="19878" actId="2696"/>
        <pc:sldMkLst>
          <pc:docMk/>
          <pc:sldMk cId="3881606261" sldId="287"/>
        </pc:sldMkLst>
      </pc:sldChg>
      <pc:sldChg chg="del">
        <pc:chgData name="Nora Vehling" userId="9b633978-0373-49d3-b628-4a2b5180f9de" providerId="ADAL" clId="{12BDAF21-F27B-4A6E-A567-11C440EEF3F2}" dt="2025-10-06T13:04:30.888" v="18506" actId="47"/>
        <pc:sldMkLst>
          <pc:docMk/>
          <pc:sldMk cId="0" sldId="2025"/>
        </pc:sldMkLst>
      </pc:sldChg>
      <pc:sldChg chg="del">
        <pc:chgData name="Nora Vehling" userId="9b633978-0373-49d3-b628-4a2b5180f9de" providerId="ADAL" clId="{12BDAF21-F27B-4A6E-A567-11C440EEF3F2}" dt="2025-10-06T13:04:30.888" v="18506" actId="47"/>
        <pc:sldMkLst>
          <pc:docMk/>
          <pc:sldMk cId="2502093213" sldId="2026"/>
        </pc:sldMkLst>
      </pc:sldChg>
      <pc:sldChg chg="del ord">
        <pc:chgData name="Nora Vehling" userId="9b633978-0373-49d3-b628-4a2b5180f9de" providerId="ADAL" clId="{12BDAF21-F27B-4A6E-A567-11C440EEF3F2}" dt="2025-10-06T13:04:30.888" v="18506" actId="47"/>
        <pc:sldMkLst>
          <pc:docMk/>
          <pc:sldMk cId="712089707" sldId="2027"/>
        </pc:sldMkLst>
      </pc:sldChg>
      <pc:sldChg chg="del">
        <pc:chgData name="Nora Vehling" userId="9b633978-0373-49d3-b628-4a2b5180f9de" providerId="ADAL" clId="{12BDAF21-F27B-4A6E-A567-11C440EEF3F2}" dt="2025-10-06T13:04:20.335" v="18505" actId="47"/>
        <pc:sldMkLst>
          <pc:docMk/>
          <pc:sldMk cId="1703943526" sldId="2028"/>
        </pc:sldMkLst>
      </pc:sldChg>
      <pc:sldChg chg="del">
        <pc:chgData name="Nora Vehling" userId="9b633978-0373-49d3-b628-4a2b5180f9de" providerId="ADAL" clId="{12BDAF21-F27B-4A6E-A567-11C440EEF3F2}" dt="2025-10-06T13:05:20.031" v="18507" actId="47"/>
        <pc:sldMkLst>
          <pc:docMk/>
          <pc:sldMk cId="2312518729" sldId="2029"/>
        </pc:sldMkLst>
      </pc:sldChg>
      <pc:sldChg chg="del">
        <pc:chgData name="Nora Vehling" userId="9b633978-0373-49d3-b628-4a2b5180f9de" providerId="ADAL" clId="{12BDAF21-F27B-4A6E-A567-11C440EEF3F2}" dt="2025-10-06T13:04:30.888" v="18506" actId="47"/>
        <pc:sldMkLst>
          <pc:docMk/>
          <pc:sldMk cId="1276726171" sldId="2031"/>
        </pc:sldMkLst>
      </pc:sldChg>
      <pc:sldChg chg="del">
        <pc:chgData name="Nora Vehling" userId="9b633978-0373-49d3-b628-4a2b5180f9de" providerId="ADAL" clId="{12BDAF21-F27B-4A6E-A567-11C440EEF3F2}" dt="2025-10-06T13:04:30.888" v="18506" actId="47"/>
        <pc:sldMkLst>
          <pc:docMk/>
          <pc:sldMk cId="3486158564" sldId="2032"/>
        </pc:sldMkLst>
      </pc:sldChg>
      <pc:sldChg chg="del">
        <pc:chgData name="Nora Vehling" userId="9b633978-0373-49d3-b628-4a2b5180f9de" providerId="ADAL" clId="{12BDAF21-F27B-4A6E-A567-11C440EEF3F2}" dt="2025-10-06T13:04:30.888" v="18506" actId="47"/>
        <pc:sldMkLst>
          <pc:docMk/>
          <pc:sldMk cId="0" sldId="2033"/>
        </pc:sldMkLst>
      </pc:sldChg>
      <pc:sldChg chg="del">
        <pc:chgData name="Nora Vehling" userId="9b633978-0373-49d3-b628-4a2b5180f9de" providerId="ADAL" clId="{12BDAF21-F27B-4A6E-A567-11C440EEF3F2}" dt="2025-10-06T13:04:09.555" v="18504" actId="47"/>
        <pc:sldMkLst>
          <pc:docMk/>
          <pc:sldMk cId="0" sldId="2034"/>
        </pc:sldMkLst>
      </pc:sldChg>
      <pc:sldChg chg="add del">
        <pc:chgData name="Nora Vehling" userId="9b633978-0373-49d3-b628-4a2b5180f9de" providerId="ADAL" clId="{12BDAF21-F27B-4A6E-A567-11C440EEF3F2}" dt="2025-10-02T13:10:13.085" v="78" actId="2696"/>
        <pc:sldMkLst>
          <pc:docMk/>
          <pc:sldMk cId="3329229234" sldId="2048"/>
        </pc:sldMkLst>
      </pc:sldChg>
      <pc:sldChg chg="add del">
        <pc:chgData name="Nora Vehling" userId="9b633978-0373-49d3-b628-4a2b5180f9de" providerId="ADAL" clId="{12BDAF21-F27B-4A6E-A567-11C440EEF3F2}" dt="2025-10-06T12:26:47.059" v="5034" actId="2696"/>
        <pc:sldMkLst>
          <pc:docMk/>
          <pc:sldMk cId="997825546" sldId="2134808757"/>
        </pc:sldMkLst>
      </pc:sldChg>
      <pc:sldChg chg="add del">
        <pc:chgData name="Nora Vehling" userId="9b633978-0373-49d3-b628-4a2b5180f9de" providerId="ADAL" clId="{12BDAF21-F27B-4A6E-A567-11C440EEF3F2}" dt="2025-10-06T12:27:46.793" v="5083" actId="2696"/>
        <pc:sldMkLst>
          <pc:docMk/>
          <pc:sldMk cId="2428067578" sldId="2134808757"/>
        </pc:sldMkLst>
      </pc:sldChg>
      <pc:sldChg chg="add del">
        <pc:chgData name="Nora Vehling" userId="9b633978-0373-49d3-b628-4a2b5180f9de" providerId="ADAL" clId="{12BDAF21-F27B-4A6E-A567-11C440EEF3F2}" dt="2025-10-02T14:22:52.850" v="3545" actId="2696"/>
        <pc:sldMkLst>
          <pc:docMk/>
          <pc:sldMk cId="2969755134" sldId="2145706403"/>
        </pc:sldMkLst>
      </pc:sldChg>
      <pc:sldChg chg="add del">
        <pc:chgData name="Nora Vehling" userId="9b633978-0373-49d3-b628-4a2b5180f9de" providerId="ADAL" clId="{12BDAF21-F27B-4A6E-A567-11C440EEF3F2}" dt="2025-10-02T13:06:54.972" v="15" actId="2696"/>
        <pc:sldMkLst>
          <pc:docMk/>
          <pc:sldMk cId="2204628463" sldId="2147468925"/>
        </pc:sldMkLst>
      </pc:sldChg>
      <pc:sldChg chg="addSp delSp modSp add mod ord modNotes">
        <pc:chgData name="Nora Vehling" userId="9b633978-0373-49d3-b628-4a2b5180f9de" providerId="ADAL" clId="{12BDAF21-F27B-4A6E-A567-11C440EEF3F2}" dt="2025-10-02T14:12:05.827" v="2378" actId="14100"/>
        <pc:sldMkLst>
          <pc:docMk/>
          <pc:sldMk cId="2417315477" sldId="2147468926"/>
        </pc:sldMkLst>
        <pc:spChg chg="mod">
          <ac:chgData name="Nora Vehling" userId="9b633978-0373-49d3-b628-4a2b5180f9de" providerId="ADAL" clId="{12BDAF21-F27B-4A6E-A567-11C440EEF3F2}" dt="2025-10-02T13:19:27.300" v="532"/>
          <ac:spMkLst>
            <pc:docMk/>
            <pc:sldMk cId="2417315477" sldId="2147468926"/>
            <ac:spMk id="2" creationId="{E170706E-C08B-4C44-A010-D4E13E6B6E10}"/>
          </ac:spMkLst>
        </pc:spChg>
        <pc:spChg chg="mod">
          <ac:chgData name="Nora Vehling" userId="9b633978-0373-49d3-b628-4a2b5180f9de" providerId="ADAL" clId="{12BDAF21-F27B-4A6E-A567-11C440EEF3F2}" dt="2025-10-02T14:09:09.969" v="2201" actId="20577"/>
          <ac:spMkLst>
            <pc:docMk/>
            <pc:sldMk cId="2417315477" sldId="2147468926"/>
            <ac:spMk id="4" creationId="{14E28845-958E-7A5D-372D-D27F212490E5}"/>
          </ac:spMkLst>
        </pc:spChg>
        <pc:spChg chg="add mod">
          <ac:chgData name="Nora Vehling" userId="9b633978-0373-49d3-b628-4a2b5180f9de" providerId="ADAL" clId="{12BDAF21-F27B-4A6E-A567-11C440EEF3F2}" dt="2025-10-02T13:42:11.757" v="1824"/>
          <ac:spMkLst>
            <pc:docMk/>
            <pc:sldMk cId="2417315477" sldId="2147468926"/>
            <ac:spMk id="5" creationId="{7EC4952A-3B60-F9E5-D447-109B341B08EA}"/>
          </ac:spMkLst>
        </pc:spChg>
        <pc:spChg chg="mod">
          <ac:chgData name="Nora Vehling" userId="9b633978-0373-49d3-b628-4a2b5180f9de" providerId="ADAL" clId="{12BDAF21-F27B-4A6E-A567-11C440EEF3F2}" dt="2025-10-02T13:36:28.957" v="1670" actId="1076"/>
          <ac:spMkLst>
            <pc:docMk/>
            <pc:sldMk cId="2417315477" sldId="2147468926"/>
            <ac:spMk id="6" creationId="{50355481-4ED8-DABE-D8D2-42DB856B29BC}"/>
          </ac:spMkLst>
        </pc:spChg>
        <pc:spChg chg="add mod">
          <ac:chgData name="Nora Vehling" userId="9b633978-0373-49d3-b628-4a2b5180f9de" providerId="ADAL" clId="{12BDAF21-F27B-4A6E-A567-11C440EEF3F2}" dt="2025-10-02T13:27:31.956" v="1044" actId="1076"/>
          <ac:spMkLst>
            <pc:docMk/>
            <pc:sldMk cId="2417315477" sldId="2147468926"/>
            <ac:spMk id="10" creationId="{C8AA78E6-9F64-F645-C5DE-BFBF7DB9D85E}"/>
          </ac:spMkLst>
        </pc:spChg>
        <pc:spChg chg="mod">
          <ac:chgData name="Nora Vehling" userId="9b633978-0373-49d3-b628-4a2b5180f9de" providerId="ADAL" clId="{12BDAF21-F27B-4A6E-A567-11C440EEF3F2}" dt="2025-10-02T14:12:05.827" v="2378" actId="14100"/>
          <ac:spMkLst>
            <pc:docMk/>
            <pc:sldMk cId="2417315477" sldId="2147468926"/>
            <ac:spMk id="12" creationId="{842A542A-B834-542B-A6B8-A1DA9A17690A}"/>
          </ac:spMkLst>
        </pc:spChg>
        <pc:graphicFrameChg chg="add mod">
          <ac:chgData name="Nora Vehling" userId="9b633978-0373-49d3-b628-4a2b5180f9de" providerId="ADAL" clId="{12BDAF21-F27B-4A6E-A567-11C440EEF3F2}" dt="2025-10-02T13:42:39.924" v="1828" actId="1076"/>
          <ac:graphicFrameMkLst>
            <pc:docMk/>
            <pc:sldMk cId="2417315477" sldId="2147468926"/>
            <ac:graphicFrameMk id="14" creationId="{D603DC75-5357-60FF-CC2D-F6E199AA0C4F}"/>
          </ac:graphicFrameMkLst>
        </pc:graphicFrameChg>
        <pc:graphicFrameChg chg="add mod">
          <ac:chgData name="Nora Vehling" userId="9b633978-0373-49d3-b628-4a2b5180f9de" providerId="ADAL" clId="{12BDAF21-F27B-4A6E-A567-11C440EEF3F2}" dt="2025-10-02T13:42:48.797" v="1829" actId="113"/>
          <ac:graphicFrameMkLst>
            <pc:docMk/>
            <pc:sldMk cId="2417315477" sldId="2147468926"/>
            <ac:graphicFrameMk id="16" creationId="{B27A254A-8AEA-1C4A-D282-D7B2F562788E}"/>
          </ac:graphicFrameMkLst>
        </pc:graphicFrameChg>
      </pc:sldChg>
      <pc:sldChg chg="addSp delSp modSp add mod modNotes">
        <pc:chgData name="Nora Vehling" userId="9b633978-0373-49d3-b628-4a2b5180f9de" providerId="ADAL" clId="{12BDAF21-F27B-4A6E-A567-11C440EEF3F2}" dt="2025-10-06T13:33:51.941" v="20920" actId="20577"/>
        <pc:sldMkLst>
          <pc:docMk/>
          <pc:sldMk cId="1789269484" sldId="2147468927"/>
        </pc:sldMkLst>
        <pc:spChg chg="mod">
          <ac:chgData name="Nora Vehling" userId="9b633978-0373-49d3-b628-4a2b5180f9de" providerId="ADAL" clId="{12BDAF21-F27B-4A6E-A567-11C440EEF3F2}" dt="2025-10-02T14:09:28.506" v="2243" actId="20577"/>
          <ac:spMkLst>
            <pc:docMk/>
            <pc:sldMk cId="1789269484" sldId="2147468927"/>
            <ac:spMk id="2" creationId="{A9420A65-41FE-4F85-8C22-DBA6737A6C71}"/>
          </ac:spMkLst>
        </pc:spChg>
        <pc:spChg chg="add mod">
          <ac:chgData name="Nora Vehling" userId="9b633978-0373-49d3-b628-4a2b5180f9de" providerId="ADAL" clId="{12BDAF21-F27B-4A6E-A567-11C440EEF3F2}" dt="2025-10-02T13:18:32.677" v="488" actId="20577"/>
          <ac:spMkLst>
            <pc:docMk/>
            <pc:sldMk cId="1789269484" sldId="2147468927"/>
            <ac:spMk id="4" creationId="{30074504-08B2-A856-7A54-B8D01540CB4E}"/>
          </ac:spMkLst>
        </pc:spChg>
        <pc:spChg chg="add mod">
          <ac:chgData name="Nora Vehling" userId="9b633978-0373-49d3-b628-4a2b5180f9de" providerId="ADAL" clId="{12BDAF21-F27B-4A6E-A567-11C440EEF3F2}" dt="2025-10-06T13:33:51.941" v="20920" actId="20577"/>
          <ac:spMkLst>
            <pc:docMk/>
            <pc:sldMk cId="1789269484" sldId="2147468927"/>
            <ac:spMk id="7" creationId="{0D51B03F-C8B8-C436-72DE-761D861A8D2C}"/>
          </ac:spMkLst>
        </pc:spChg>
        <pc:spChg chg="mod">
          <ac:chgData name="Nora Vehling" userId="9b633978-0373-49d3-b628-4a2b5180f9de" providerId="ADAL" clId="{12BDAF21-F27B-4A6E-A567-11C440EEF3F2}" dt="2025-10-02T14:09:17.068" v="2211" actId="20577"/>
          <ac:spMkLst>
            <pc:docMk/>
            <pc:sldMk cId="1789269484" sldId="2147468927"/>
            <ac:spMk id="8" creationId="{A8604C19-4A8E-61A1-5FF0-4E19990C2B76}"/>
          </ac:spMkLst>
        </pc:spChg>
        <pc:spChg chg="mod">
          <ac:chgData name="Nora Vehling" userId="9b633978-0373-49d3-b628-4a2b5180f9de" providerId="ADAL" clId="{12BDAF21-F27B-4A6E-A567-11C440EEF3F2}" dt="2025-10-02T13:11:03.230" v="139" actId="20577"/>
          <ac:spMkLst>
            <pc:docMk/>
            <pc:sldMk cId="1789269484" sldId="2147468927"/>
            <ac:spMk id="10" creationId="{C595A9B0-6990-0A8E-469A-4B9E307C0F28}"/>
          </ac:spMkLst>
        </pc:spChg>
      </pc:sldChg>
      <pc:sldChg chg="add del">
        <pc:chgData name="Nora Vehling" userId="9b633978-0373-49d3-b628-4a2b5180f9de" providerId="ADAL" clId="{12BDAF21-F27B-4A6E-A567-11C440EEF3F2}" dt="2025-10-02T14:12:22.127" v="2382" actId="2696"/>
        <pc:sldMkLst>
          <pc:docMk/>
          <pc:sldMk cId="267897320" sldId="2147468954"/>
        </pc:sldMkLst>
      </pc:sldChg>
      <pc:sldChg chg="add del">
        <pc:chgData name="Nora Vehling" userId="9b633978-0373-49d3-b628-4a2b5180f9de" providerId="ADAL" clId="{12BDAF21-F27B-4A6E-A567-11C440EEF3F2}" dt="2025-10-02T14:07:00.525" v="2144" actId="2696"/>
        <pc:sldMkLst>
          <pc:docMk/>
          <pc:sldMk cId="1757160965" sldId="2147468954"/>
        </pc:sldMkLst>
      </pc:sldChg>
      <pc:sldChg chg="addSp delSp modSp add mod modNotes">
        <pc:chgData name="Nora Vehling" userId="9b633978-0373-49d3-b628-4a2b5180f9de" providerId="ADAL" clId="{12BDAF21-F27B-4A6E-A567-11C440EEF3F2}" dt="2025-10-02T14:22:35.151" v="3541" actId="6549"/>
        <pc:sldMkLst>
          <pc:docMk/>
          <pc:sldMk cId="1140291402" sldId="2147468955"/>
        </pc:sldMkLst>
        <pc:spChg chg="add mod">
          <ac:chgData name="Nora Vehling" userId="9b633978-0373-49d3-b628-4a2b5180f9de" providerId="ADAL" clId="{12BDAF21-F27B-4A6E-A567-11C440EEF3F2}" dt="2025-10-02T14:22:00.766" v="3540"/>
          <ac:spMkLst>
            <pc:docMk/>
            <pc:sldMk cId="1140291402" sldId="2147468955"/>
            <ac:spMk id="2" creationId="{825DC224-63DD-9DCF-D143-7B2EDA0CC5E6}"/>
          </ac:spMkLst>
        </pc:spChg>
        <pc:spChg chg="mod">
          <ac:chgData name="Nora Vehling" userId="9b633978-0373-49d3-b628-4a2b5180f9de" providerId="ADAL" clId="{12BDAF21-F27B-4A6E-A567-11C440EEF3F2}" dt="2025-10-02T14:22:35.151" v="3541" actId="6549"/>
          <ac:spMkLst>
            <pc:docMk/>
            <pc:sldMk cId="1140291402" sldId="2147468955"/>
            <ac:spMk id="4" creationId="{D01708B9-3EA1-4BDD-BCFD-903CCCFC713A}"/>
          </ac:spMkLst>
        </pc:spChg>
        <pc:spChg chg="mod">
          <ac:chgData name="Nora Vehling" userId="9b633978-0373-49d3-b628-4a2b5180f9de" providerId="ADAL" clId="{12BDAF21-F27B-4A6E-A567-11C440EEF3F2}" dt="2025-10-02T14:09:44.468" v="2244"/>
          <ac:spMkLst>
            <pc:docMk/>
            <pc:sldMk cId="1140291402" sldId="2147468955"/>
            <ac:spMk id="7" creationId="{7BF6B344-6759-0685-F8DC-4766837BB7D2}"/>
          </ac:spMkLst>
        </pc:spChg>
        <pc:spChg chg="mod">
          <ac:chgData name="Nora Vehling" userId="9b633978-0373-49d3-b628-4a2b5180f9de" providerId="ADAL" clId="{12BDAF21-F27B-4A6E-A567-11C440EEF3F2}" dt="2025-10-02T14:08:47.713" v="2191" actId="14100"/>
          <ac:spMkLst>
            <pc:docMk/>
            <pc:sldMk cId="1140291402" sldId="2147468955"/>
            <ac:spMk id="8" creationId="{F7DF3847-3CA8-CD70-A74B-96E7050EC7E8}"/>
          </ac:spMkLst>
        </pc:spChg>
        <pc:spChg chg="add mod">
          <ac:chgData name="Nora Vehling" userId="9b633978-0373-49d3-b628-4a2b5180f9de" providerId="ADAL" clId="{12BDAF21-F27B-4A6E-A567-11C440EEF3F2}" dt="2025-10-02T14:20:53.704" v="3534" actId="1076"/>
          <ac:spMkLst>
            <pc:docMk/>
            <pc:sldMk cId="1140291402" sldId="2147468955"/>
            <ac:spMk id="12" creationId="{2C4C7D08-CF51-5285-2850-5618C2619D2F}"/>
          </ac:spMkLst>
        </pc:spChg>
        <pc:graphicFrameChg chg="add mod">
          <ac:chgData name="Nora Vehling" userId="9b633978-0373-49d3-b628-4a2b5180f9de" providerId="ADAL" clId="{12BDAF21-F27B-4A6E-A567-11C440EEF3F2}" dt="2025-10-02T14:21:30.816" v="3538"/>
          <ac:graphicFrameMkLst>
            <pc:docMk/>
            <pc:sldMk cId="1140291402" sldId="2147468955"/>
            <ac:graphicFrameMk id="5" creationId="{8928B102-AF7C-B4FC-D210-B258B8FE79B0}"/>
          </ac:graphicFrameMkLst>
        </pc:graphicFrameChg>
        <pc:graphicFrameChg chg="add mod modGraphic">
          <ac:chgData name="Nora Vehling" userId="9b633978-0373-49d3-b628-4a2b5180f9de" providerId="ADAL" clId="{12BDAF21-F27B-4A6E-A567-11C440EEF3F2}" dt="2025-10-02T14:20:59.425" v="3535" actId="1076"/>
          <ac:graphicFrameMkLst>
            <pc:docMk/>
            <pc:sldMk cId="1140291402" sldId="2147468955"/>
            <ac:graphicFrameMk id="11" creationId="{1EEE9764-E6F2-E28B-C1A1-59051C401C6D}"/>
          </ac:graphicFrameMkLst>
        </pc:graphicFrameChg>
      </pc:sldChg>
      <pc:sldChg chg="addSp delSp modSp add mod modNotes">
        <pc:chgData name="Nora Vehling" userId="9b633978-0373-49d3-b628-4a2b5180f9de" providerId="ADAL" clId="{12BDAF21-F27B-4A6E-A567-11C440EEF3F2}" dt="2025-10-06T11:05:16.296" v="4237" actId="20577"/>
        <pc:sldMkLst>
          <pc:docMk/>
          <pc:sldMk cId="2495664283" sldId="2147468956"/>
        </pc:sldMkLst>
        <pc:spChg chg="add mod">
          <ac:chgData name="Nora Vehling" userId="9b633978-0373-49d3-b628-4a2b5180f9de" providerId="ADAL" clId="{12BDAF21-F27B-4A6E-A567-11C440EEF3F2}" dt="2025-10-02T14:21:54.843" v="3539"/>
          <ac:spMkLst>
            <pc:docMk/>
            <pc:sldMk cId="2495664283" sldId="2147468956"/>
            <ac:spMk id="2" creationId="{C65225D4-9340-359D-4A2D-941B0F43971D}"/>
          </ac:spMkLst>
        </pc:spChg>
        <pc:spChg chg="mod">
          <ac:chgData name="Nora Vehling" userId="9b633978-0373-49d3-b628-4a2b5180f9de" providerId="ADAL" clId="{12BDAF21-F27B-4A6E-A567-11C440EEF3F2}" dt="2025-10-02T14:17:08.792" v="2985" actId="20577"/>
          <ac:spMkLst>
            <pc:docMk/>
            <pc:sldMk cId="2495664283" sldId="2147468956"/>
            <ac:spMk id="4" creationId="{D01708B9-3EA1-4BDD-BCFD-903CCCFC713A}"/>
          </ac:spMkLst>
        </pc:spChg>
        <pc:spChg chg="mod">
          <ac:chgData name="Nora Vehling" userId="9b633978-0373-49d3-b628-4a2b5180f9de" providerId="ADAL" clId="{12BDAF21-F27B-4A6E-A567-11C440EEF3F2}" dt="2025-10-02T14:14:06.542" v="2593" actId="20577"/>
          <ac:spMkLst>
            <pc:docMk/>
            <pc:sldMk cId="2495664283" sldId="2147468956"/>
            <ac:spMk id="6" creationId="{9235EA2F-356F-2ED4-A3DA-B163FB5B2E72}"/>
          </ac:spMkLst>
        </pc:spChg>
        <pc:spChg chg="mod">
          <ac:chgData name="Nora Vehling" userId="9b633978-0373-49d3-b628-4a2b5180f9de" providerId="ADAL" clId="{12BDAF21-F27B-4A6E-A567-11C440EEF3F2}" dt="2025-10-02T14:14:17.573" v="2608" actId="20577"/>
          <ac:spMkLst>
            <pc:docMk/>
            <pc:sldMk cId="2495664283" sldId="2147468956"/>
            <ac:spMk id="7" creationId="{7BF6B344-6759-0685-F8DC-4766837BB7D2}"/>
          </ac:spMkLst>
        </pc:spChg>
        <pc:spChg chg="mod">
          <ac:chgData name="Nora Vehling" userId="9b633978-0373-49d3-b628-4a2b5180f9de" providerId="ADAL" clId="{12BDAF21-F27B-4A6E-A567-11C440EEF3F2}" dt="2025-10-06T11:05:16.296" v="4237" actId="20577"/>
          <ac:spMkLst>
            <pc:docMk/>
            <pc:sldMk cId="2495664283" sldId="2147468956"/>
            <ac:spMk id="8" creationId="{F7DF3847-3CA8-CD70-A74B-96E7050EC7E8}"/>
          </ac:spMkLst>
        </pc:spChg>
      </pc:sldChg>
      <pc:sldChg chg="addSp delSp modSp add mod modNotes">
        <pc:chgData name="Nora Vehling" userId="9b633978-0373-49d3-b628-4a2b5180f9de" providerId="ADAL" clId="{12BDAF21-F27B-4A6E-A567-11C440EEF3F2}" dt="2025-10-06T13:27:21.103" v="20669"/>
        <pc:sldMkLst>
          <pc:docMk/>
          <pc:sldMk cId="1524747839" sldId="2147468957"/>
        </pc:sldMkLst>
        <pc:spChg chg="mod">
          <ac:chgData name="Nora Vehling" userId="9b633978-0373-49d3-b628-4a2b5180f9de" providerId="ADAL" clId="{12BDAF21-F27B-4A6E-A567-11C440EEF3F2}" dt="2025-10-02T14:36:33.419" v="3813" actId="13926"/>
          <ac:spMkLst>
            <pc:docMk/>
            <pc:sldMk cId="1524747839" sldId="2147468957"/>
            <ac:spMk id="3" creationId="{7E49D5BE-5EE4-7B5B-9718-45529F77DF66}"/>
          </ac:spMkLst>
        </pc:spChg>
        <pc:spChg chg="add mod">
          <ac:chgData name="Nora Vehling" userId="9b633978-0373-49d3-b628-4a2b5180f9de" providerId="ADAL" clId="{12BDAF21-F27B-4A6E-A567-11C440EEF3F2}" dt="2025-10-02T14:23:26.045" v="3560"/>
          <ac:spMkLst>
            <pc:docMk/>
            <pc:sldMk cId="1524747839" sldId="2147468957"/>
            <ac:spMk id="4" creationId="{6817D39B-04EF-745C-036D-0BE811E8B94D}"/>
          </ac:spMkLst>
        </pc:spChg>
        <pc:spChg chg="add mod">
          <ac:chgData name="Nora Vehling" userId="9b633978-0373-49d3-b628-4a2b5180f9de" providerId="ADAL" clId="{12BDAF21-F27B-4A6E-A567-11C440EEF3F2}" dt="2025-10-02T14:33:14.069" v="3802"/>
          <ac:spMkLst>
            <pc:docMk/>
            <pc:sldMk cId="1524747839" sldId="2147468957"/>
            <ac:spMk id="5" creationId="{2EE8290C-5358-8EE4-542D-75CB6FEEEF17}"/>
          </ac:spMkLst>
        </pc:spChg>
        <pc:spChg chg="mod">
          <ac:chgData name="Nora Vehling" userId="9b633978-0373-49d3-b628-4a2b5180f9de" providerId="ADAL" clId="{12BDAF21-F27B-4A6E-A567-11C440EEF3F2}" dt="2025-10-02T14:31:44.472" v="3793"/>
          <ac:spMkLst>
            <pc:docMk/>
            <pc:sldMk cId="1524747839" sldId="2147468957"/>
            <ac:spMk id="7" creationId="{5B52BB16-A839-1FF8-7715-B53FF2CBCEA7}"/>
          </ac:spMkLst>
        </pc:spChg>
        <pc:spChg chg="mod">
          <ac:chgData name="Nora Vehling" userId="9b633978-0373-49d3-b628-4a2b5180f9de" providerId="ADAL" clId="{12BDAF21-F27B-4A6E-A567-11C440EEF3F2}" dt="2025-10-02T14:31:06.056" v="3774" actId="14100"/>
          <ac:spMkLst>
            <pc:docMk/>
            <pc:sldMk cId="1524747839" sldId="2147468957"/>
            <ac:spMk id="9" creationId="{E56C1B62-38AD-0568-82FB-B36B8FB975D0}"/>
          </ac:spMkLst>
        </pc:spChg>
        <pc:spChg chg="mod">
          <ac:chgData name="Nora Vehling" userId="9b633978-0373-49d3-b628-4a2b5180f9de" providerId="ADAL" clId="{12BDAF21-F27B-4A6E-A567-11C440EEF3F2}" dt="2025-10-06T13:27:21.103" v="20669"/>
          <ac:spMkLst>
            <pc:docMk/>
            <pc:sldMk cId="1524747839" sldId="2147468957"/>
            <ac:spMk id="11" creationId="{A40934FD-B3EB-B52D-B34A-D4C1EFB0F1DF}"/>
          </ac:spMkLst>
        </pc:spChg>
        <pc:spChg chg="mod">
          <ac:chgData name="Nora Vehling" userId="9b633978-0373-49d3-b628-4a2b5180f9de" providerId="ADAL" clId="{12BDAF21-F27B-4A6E-A567-11C440EEF3F2}" dt="2025-10-02T14:31:33.008" v="3792" actId="20577"/>
          <ac:spMkLst>
            <pc:docMk/>
            <pc:sldMk cId="1524747839" sldId="2147468957"/>
            <ac:spMk id="13" creationId="{C90F8B74-5BE2-A2E6-E8AA-6EB5FEC3E3A5}"/>
          </ac:spMkLst>
        </pc:spChg>
      </pc:sldChg>
      <pc:sldChg chg="modSp add mod">
        <pc:chgData name="Nora Vehling" userId="9b633978-0373-49d3-b628-4a2b5180f9de" providerId="ADAL" clId="{12BDAF21-F27B-4A6E-A567-11C440EEF3F2}" dt="2025-10-06T13:27:24.063" v="20670"/>
        <pc:sldMkLst>
          <pc:docMk/>
          <pc:sldMk cId="3471380760" sldId="2147468958"/>
        </pc:sldMkLst>
        <pc:spChg chg="mod">
          <ac:chgData name="Nora Vehling" userId="9b633978-0373-49d3-b628-4a2b5180f9de" providerId="ADAL" clId="{12BDAF21-F27B-4A6E-A567-11C440EEF3F2}" dt="2025-10-02T14:35:50.565" v="3810" actId="20577"/>
          <ac:spMkLst>
            <pc:docMk/>
            <pc:sldMk cId="3471380760" sldId="2147468958"/>
            <ac:spMk id="3" creationId="{ECBF168B-80BA-E09A-51D4-D494DC96064C}"/>
          </ac:spMkLst>
        </pc:spChg>
        <pc:spChg chg="mod">
          <ac:chgData name="Nora Vehling" userId="9b633978-0373-49d3-b628-4a2b5180f9de" providerId="ADAL" clId="{12BDAF21-F27B-4A6E-A567-11C440EEF3F2}" dt="2025-10-02T14:38:04.991" v="3826"/>
          <ac:spMkLst>
            <pc:docMk/>
            <pc:sldMk cId="3471380760" sldId="2147468958"/>
            <ac:spMk id="5" creationId="{614DD600-AB4F-D457-1D72-E0756912C9F4}"/>
          </ac:spMkLst>
        </pc:spChg>
        <pc:spChg chg="mod">
          <ac:chgData name="Nora Vehling" userId="9b633978-0373-49d3-b628-4a2b5180f9de" providerId="ADAL" clId="{12BDAF21-F27B-4A6E-A567-11C440EEF3F2}" dt="2025-10-02T14:38:00.175" v="3825" actId="21"/>
          <ac:spMkLst>
            <pc:docMk/>
            <pc:sldMk cId="3471380760" sldId="2147468958"/>
            <ac:spMk id="7" creationId="{D7692818-C076-3E65-CC0A-DDCF28555AB1}"/>
          </ac:spMkLst>
        </pc:spChg>
        <pc:spChg chg="mod">
          <ac:chgData name="Nora Vehling" userId="9b633978-0373-49d3-b628-4a2b5180f9de" providerId="ADAL" clId="{12BDAF21-F27B-4A6E-A567-11C440EEF3F2}" dt="2025-10-06T13:27:24.063" v="20670"/>
          <ac:spMkLst>
            <pc:docMk/>
            <pc:sldMk cId="3471380760" sldId="2147468958"/>
            <ac:spMk id="11" creationId="{2F161096-A6F7-75F6-EBBE-6F01E14A910C}"/>
          </ac:spMkLst>
        </pc:spChg>
        <pc:spChg chg="mod">
          <ac:chgData name="Nora Vehling" userId="9b633978-0373-49d3-b628-4a2b5180f9de" providerId="ADAL" clId="{12BDAF21-F27B-4A6E-A567-11C440EEF3F2}" dt="2025-10-02T14:37:26.292" v="3820"/>
          <ac:spMkLst>
            <pc:docMk/>
            <pc:sldMk cId="3471380760" sldId="2147468958"/>
            <ac:spMk id="13" creationId="{E34A9C6B-68FC-D046-E3D2-AFB626B9DDD5}"/>
          </ac:spMkLst>
        </pc:spChg>
      </pc:sldChg>
      <pc:sldChg chg="modSp add mod">
        <pc:chgData name="Nora Vehling" userId="9b633978-0373-49d3-b628-4a2b5180f9de" providerId="ADAL" clId="{12BDAF21-F27B-4A6E-A567-11C440EEF3F2}" dt="2025-10-06T13:27:28.359" v="20671"/>
        <pc:sldMkLst>
          <pc:docMk/>
          <pc:sldMk cId="239122088" sldId="2147468959"/>
        </pc:sldMkLst>
        <pc:spChg chg="mod">
          <ac:chgData name="Nora Vehling" userId="9b633978-0373-49d3-b628-4a2b5180f9de" providerId="ADAL" clId="{12BDAF21-F27B-4A6E-A567-11C440EEF3F2}" dt="2025-10-02T14:38:53.838" v="3875" actId="20577"/>
          <ac:spMkLst>
            <pc:docMk/>
            <pc:sldMk cId="239122088" sldId="2147468959"/>
            <ac:spMk id="3" creationId="{06AD8D34-EDDC-3D7F-BDD8-311F82252191}"/>
          </ac:spMkLst>
        </pc:spChg>
        <pc:spChg chg="mod">
          <ac:chgData name="Nora Vehling" userId="9b633978-0373-49d3-b628-4a2b5180f9de" providerId="ADAL" clId="{12BDAF21-F27B-4A6E-A567-11C440EEF3F2}" dt="2025-10-02T14:42:01.499" v="3899" actId="6549"/>
          <ac:spMkLst>
            <pc:docMk/>
            <pc:sldMk cId="239122088" sldId="2147468959"/>
            <ac:spMk id="5" creationId="{82574D0B-4EB8-A0C4-C109-ABE16E003EB0}"/>
          </ac:spMkLst>
        </pc:spChg>
        <pc:spChg chg="mod">
          <ac:chgData name="Nora Vehling" userId="9b633978-0373-49d3-b628-4a2b5180f9de" providerId="ADAL" clId="{12BDAF21-F27B-4A6E-A567-11C440EEF3F2}" dt="2025-10-02T14:39:32.623" v="3877"/>
          <ac:spMkLst>
            <pc:docMk/>
            <pc:sldMk cId="239122088" sldId="2147468959"/>
            <ac:spMk id="7" creationId="{1F2A3D49-75A3-8109-FC81-7A84979A7D0F}"/>
          </ac:spMkLst>
        </pc:spChg>
        <pc:spChg chg="mod">
          <ac:chgData name="Nora Vehling" userId="9b633978-0373-49d3-b628-4a2b5180f9de" providerId="ADAL" clId="{12BDAF21-F27B-4A6E-A567-11C440EEF3F2}" dt="2025-10-06T13:27:28.359" v="20671"/>
          <ac:spMkLst>
            <pc:docMk/>
            <pc:sldMk cId="239122088" sldId="2147468959"/>
            <ac:spMk id="11" creationId="{371DCDDE-61B8-1956-7125-A9B0421EE03F}"/>
          </ac:spMkLst>
        </pc:spChg>
        <pc:spChg chg="mod">
          <ac:chgData name="Nora Vehling" userId="9b633978-0373-49d3-b628-4a2b5180f9de" providerId="ADAL" clId="{12BDAF21-F27B-4A6E-A567-11C440EEF3F2}" dt="2025-10-02T14:41:13.009" v="3893"/>
          <ac:spMkLst>
            <pc:docMk/>
            <pc:sldMk cId="239122088" sldId="2147468959"/>
            <ac:spMk id="13" creationId="{60999D33-CE6C-1AE8-2B8B-57166BD03512}"/>
          </ac:spMkLst>
        </pc:spChg>
      </pc:sldChg>
      <pc:sldChg chg="modSp add mod">
        <pc:chgData name="Nora Vehling" userId="9b633978-0373-49d3-b628-4a2b5180f9de" providerId="ADAL" clId="{12BDAF21-F27B-4A6E-A567-11C440EEF3F2}" dt="2025-10-06T13:27:32.552" v="20672"/>
        <pc:sldMkLst>
          <pc:docMk/>
          <pc:sldMk cId="3007357711" sldId="2147468960"/>
        </pc:sldMkLst>
        <pc:spChg chg="mod">
          <ac:chgData name="Nora Vehling" userId="9b633978-0373-49d3-b628-4a2b5180f9de" providerId="ADAL" clId="{12BDAF21-F27B-4A6E-A567-11C440EEF3F2}" dt="2025-10-02T14:42:29.079" v="3904" actId="20577"/>
          <ac:spMkLst>
            <pc:docMk/>
            <pc:sldMk cId="3007357711" sldId="2147468960"/>
            <ac:spMk id="3" creationId="{C59284DC-9F97-8662-1983-E53A0EE943D4}"/>
          </ac:spMkLst>
        </pc:spChg>
        <pc:spChg chg="mod">
          <ac:chgData name="Nora Vehling" userId="9b633978-0373-49d3-b628-4a2b5180f9de" providerId="ADAL" clId="{12BDAF21-F27B-4A6E-A567-11C440EEF3F2}" dt="2025-10-02T14:45:58.276" v="3939" actId="14100"/>
          <ac:spMkLst>
            <pc:docMk/>
            <pc:sldMk cId="3007357711" sldId="2147468960"/>
            <ac:spMk id="5" creationId="{913DE4ED-DAA1-AE4A-F6FA-FDE39C2F3DA6}"/>
          </ac:spMkLst>
        </pc:spChg>
        <pc:spChg chg="mod">
          <ac:chgData name="Nora Vehling" userId="9b633978-0373-49d3-b628-4a2b5180f9de" providerId="ADAL" clId="{12BDAF21-F27B-4A6E-A567-11C440EEF3F2}" dt="2025-10-02T14:45:49.701" v="3938" actId="1076"/>
          <ac:spMkLst>
            <pc:docMk/>
            <pc:sldMk cId="3007357711" sldId="2147468960"/>
            <ac:spMk id="7" creationId="{98F25272-CD32-F364-50B3-13AD00F27864}"/>
          </ac:spMkLst>
        </pc:spChg>
        <pc:spChg chg="mod">
          <ac:chgData name="Nora Vehling" userId="9b633978-0373-49d3-b628-4a2b5180f9de" providerId="ADAL" clId="{12BDAF21-F27B-4A6E-A567-11C440EEF3F2}" dt="2025-10-06T13:27:32.552" v="20672"/>
          <ac:spMkLst>
            <pc:docMk/>
            <pc:sldMk cId="3007357711" sldId="2147468960"/>
            <ac:spMk id="11" creationId="{FB1F5C7C-0A0C-A9D4-A6F6-0BD9CA04EA3B}"/>
          </ac:spMkLst>
        </pc:spChg>
        <pc:spChg chg="mod">
          <ac:chgData name="Nora Vehling" userId="9b633978-0373-49d3-b628-4a2b5180f9de" providerId="ADAL" clId="{12BDAF21-F27B-4A6E-A567-11C440EEF3F2}" dt="2025-10-02T14:45:44.285" v="3937" actId="1076"/>
          <ac:spMkLst>
            <pc:docMk/>
            <pc:sldMk cId="3007357711" sldId="2147468960"/>
            <ac:spMk id="13" creationId="{9CE902C0-26AE-5748-F8D6-C683CC11EDBD}"/>
          </ac:spMkLst>
        </pc:spChg>
      </pc:sldChg>
      <pc:sldChg chg="modSp add mod">
        <pc:chgData name="Nora Vehling" userId="9b633978-0373-49d3-b628-4a2b5180f9de" providerId="ADAL" clId="{12BDAF21-F27B-4A6E-A567-11C440EEF3F2}" dt="2025-10-06T13:27:38.339" v="20673"/>
        <pc:sldMkLst>
          <pc:docMk/>
          <pc:sldMk cId="841145195" sldId="2147468961"/>
        </pc:sldMkLst>
        <pc:spChg chg="mod">
          <ac:chgData name="Nora Vehling" userId="9b633978-0373-49d3-b628-4a2b5180f9de" providerId="ADAL" clId="{12BDAF21-F27B-4A6E-A567-11C440EEF3F2}" dt="2025-10-02T14:50:52.263" v="3993" actId="13926"/>
          <ac:spMkLst>
            <pc:docMk/>
            <pc:sldMk cId="841145195" sldId="2147468961"/>
            <ac:spMk id="3" creationId="{FD89FC8B-6FFD-FA38-4234-E4D821E61E84}"/>
          </ac:spMkLst>
        </pc:spChg>
        <pc:spChg chg="mod">
          <ac:chgData name="Nora Vehling" userId="9b633978-0373-49d3-b628-4a2b5180f9de" providerId="ADAL" clId="{12BDAF21-F27B-4A6E-A567-11C440EEF3F2}" dt="2025-10-02T14:51:25.444" v="3997" actId="1076"/>
          <ac:spMkLst>
            <pc:docMk/>
            <pc:sldMk cId="841145195" sldId="2147468961"/>
            <ac:spMk id="5" creationId="{3A1ECBCC-6CA7-3CA7-5A58-37C11E492919}"/>
          </ac:spMkLst>
        </pc:spChg>
        <pc:spChg chg="mod">
          <ac:chgData name="Nora Vehling" userId="9b633978-0373-49d3-b628-4a2b5180f9de" providerId="ADAL" clId="{12BDAF21-F27B-4A6E-A567-11C440EEF3F2}" dt="2025-10-02T14:51:07.925" v="3995" actId="20577"/>
          <ac:spMkLst>
            <pc:docMk/>
            <pc:sldMk cId="841145195" sldId="2147468961"/>
            <ac:spMk id="7" creationId="{0FFA251C-3034-DB8F-1312-62687DB7739D}"/>
          </ac:spMkLst>
        </pc:spChg>
        <pc:spChg chg="mod">
          <ac:chgData name="Nora Vehling" userId="9b633978-0373-49d3-b628-4a2b5180f9de" providerId="ADAL" clId="{12BDAF21-F27B-4A6E-A567-11C440EEF3F2}" dt="2025-10-06T13:27:38.339" v="20673"/>
          <ac:spMkLst>
            <pc:docMk/>
            <pc:sldMk cId="841145195" sldId="2147468961"/>
            <ac:spMk id="11" creationId="{FADCDEDD-EF43-BA1B-EDA7-B61B450A9AAA}"/>
          </ac:spMkLst>
        </pc:spChg>
        <pc:spChg chg="mod">
          <ac:chgData name="Nora Vehling" userId="9b633978-0373-49d3-b628-4a2b5180f9de" providerId="ADAL" clId="{12BDAF21-F27B-4A6E-A567-11C440EEF3F2}" dt="2025-10-02T14:51:29.462" v="3998" actId="1076"/>
          <ac:spMkLst>
            <pc:docMk/>
            <pc:sldMk cId="841145195" sldId="2147468961"/>
            <ac:spMk id="13" creationId="{039538B9-B995-0912-3794-E293529F66CB}"/>
          </ac:spMkLst>
        </pc:spChg>
      </pc:sldChg>
      <pc:sldChg chg="addSp delSp modSp add del mod ord">
        <pc:chgData name="Nora Vehling" userId="9b633978-0373-49d3-b628-4a2b5180f9de" providerId="ADAL" clId="{12BDAF21-F27B-4A6E-A567-11C440EEF3F2}" dt="2025-10-06T11:30:08.679" v="4486" actId="2696"/>
        <pc:sldMkLst>
          <pc:docMk/>
          <pc:sldMk cId="668690448" sldId="2147468962"/>
        </pc:sldMkLst>
        <pc:spChg chg="mod">
          <ac:chgData name="Nora Vehling" userId="9b633978-0373-49d3-b628-4a2b5180f9de" providerId="ADAL" clId="{12BDAF21-F27B-4A6E-A567-11C440EEF3F2}" dt="2025-10-06T11:05:46.899" v="4301" actId="20577"/>
          <ac:spMkLst>
            <pc:docMk/>
            <pc:sldMk cId="668690448" sldId="2147468962"/>
            <ac:spMk id="7" creationId="{E77AB300-4A69-2522-9C9C-77D930F73E68}"/>
          </ac:spMkLst>
        </pc:spChg>
        <pc:graphicFrameChg chg="add mod">
          <ac:chgData name="Nora Vehling" userId="9b633978-0373-49d3-b628-4a2b5180f9de" providerId="ADAL" clId="{12BDAF21-F27B-4A6E-A567-11C440EEF3F2}" dt="2025-10-06T11:07:12.958" v="4306"/>
          <ac:graphicFrameMkLst>
            <pc:docMk/>
            <pc:sldMk cId="668690448" sldId="2147468962"/>
            <ac:graphicFrameMk id="3" creationId="{902C51CA-C9F7-7A09-A970-C46B1BC55E12}"/>
          </ac:graphicFrameMkLst>
        </pc:graphicFrameChg>
      </pc:sldChg>
      <pc:sldChg chg="modSp add mod">
        <pc:chgData name="Nora Vehling" userId="9b633978-0373-49d3-b628-4a2b5180f9de" providerId="ADAL" clId="{12BDAF21-F27B-4A6E-A567-11C440EEF3F2}" dt="2025-10-06T11:30:54.127" v="4500" actId="20577"/>
        <pc:sldMkLst>
          <pc:docMk/>
          <pc:sldMk cId="1119238000" sldId="2147468962"/>
        </pc:sldMkLst>
        <pc:spChg chg="mod">
          <ac:chgData name="Nora Vehling" userId="9b633978-0373-49d3-b628-4a2b5180f9de" providerId="ADAL" clId="{12BDAF21-F27B-4A6E-A567-11C440EEF3F2}" dt="2025-10-06T11:30:54.127" v="4500" actId="20577"/>
          <ac:spMkLst>
            <pc:docMk/>
            <pc:sldMk cId="1119238000" sldId="2147468962"/>
            <ac:spMk id="4" creationId="{D92C3FA8-0404-A700-4F6F-86ED5DF36D96}"/>
          </ac:spMkLst>
        </pc:spChg>
      </pc:sldChg>
      <pc:sldChg chg="addSp delSp modSp add mod ord">
        <pc:chgData name="Nora Vehling" userId="9b633978-0373-49d3-b628-4a2b5180f9de" providerId="ADAL" clId="{12BDAF21-F27B-4A6E-A567-11C440EEF3F2}" dt="2025-10-06T13:07:57.724" v="18654" actId="20577"/>
        <pc:sldMkLst>
          <pc:docMk/>
          <pc:sldMk cId="4272272129" sldId="2147468963"/>
        </pc:sldMkLst>
        <pc:spChg chg="mod">
          <ac:chgData name="Nora Vehling" userId="9b633978-0373-49d3-b628-4a2b5180f9de" providerId="ADAL" clId="{12BDAF21-F27B-4A6E-A567-11C440EEF3F2}" dt="2025-10-06T11:10:12.689" v="4357" actId="20577"/>
          <ac:spMkLst>
            <pc:docMk/>
            <pc:sldMk cId="4272272129" sldId="2147468963"/>
            <ac:spMk id="4" creationId="{F61E34BC-135B-CBB8-5A25-5E90FEFC3048}"/>
          </ac:spMkLst>
        </pc:spChg>
        <pc:spChg chg="mod">
          <ac:chgData name="Nora Vehling" userId="9b633978-0373-49d3-b628-4a2b5180f9de" providerId="ADAL" clId="{12BDAF21-F27B-4A6E-A567-11C440EEF3F2}" dt="2025-10-06T13:07:57.724" v="18654" actId="20577"/>
          <ac:spMkLst>
            <pc:docMk/>
            <pc:sldMk cId="4272272129" sldId="2147468963"/>
            <ac:spMk id="7" creationId="{4657125C-7DDD-4459-B759-380730335959}"/>
          </ac:spMkLst>
        </pc:spChg>
        <pc:spChg chg="mod">
          <ac:chgData name="Nora Vehling" userId="9b633978-0373-49d3-b628-4a2b5180f9de" providerId="ADAL" clId="{12BDAF21-F27B-4A6E-A567-11C440EEF3F2}" dt="2025-10-06T11:10:19.463" v="4360" actId="20577"/>
          <ac:spMkLst>
            <pc:docMk/>
            <pc:sldMk cId="4272272129" sldId="2147468963"/>
            <ac:spMk id="8" creationId="{611F9F39-5BFA-BF5B-5683-68696F61CF75}"/>
          </ac:spMkLst>
        </pc:spChg>
        <pc:spChg chg="add mod">
          <ac:chgData name="Nora Vehling" userId="9b633978-0373-49d3-b628-4a2b5180f9de" providerId="ADAL" clId="{12BDAF21-F27B-4A6E-A567-11C440EEF3F2}" dt="2025-10-06T11:19:08.900" v="4374" actId="1076"/>
          <ac:spMkLst>
            <pc:docMk/>
            <pc:sldMk cId="4272272129" sldId="2147468963"/>
            <ac:spMk id="9" creationId="{08832842-48C7-D71D-4598-B7CD255475D2}"/>
          </ac:spMkLst>
        </pc:spChg>
        <pc:graphicFrameChg chg="del">
          <ac:chgData name="Nora Vehling" userId="9b633978-0373-49d3-b628-4a2b5180f9de" providerId="ADAL" clId="{12BDAF21-F27B-4A6E-A567-11C440EEF3F2}" dt="2025-10-06T11:09:43.449" v="4309" actId="478"/>
          <ac:graphicFrameMkLst>
            <pc:docMk/>
            <pc:sldMk cId="4272272129" sldId="2147468963"/>
            <ac:graphicFrameMk id="3" creationId="{10F60D9D-801A-CE20-A235-256FCFFFDCC4}"/>
          </ac:graphicFrameMkLst>
        </pc:graphicFrameChg>
        <pc:graphicFrameChg chg="add mod">
          <ac:chgData name="Nora Vehling" userId="9b633978-0373-49d3-b628-4a2b5180f9de" providerId="ADAL" clId="{12BDAF21-F27B-4A6E-A567-11C440EEF3F2}" dt="2025-10-06T11:18:20.890" v="4370" actId="14100"/>
          <ac:graphicFrameMkLst>
            <pc:docMk/>
            <pc:sldMk cId="4272272129" sldId="2147468963"/>
            <ac:graphicFrameMk id="5" creationId="{94F691A1-13C6-A4FC-81D1-B8E95578E33D}"/>
          </ac:graphicFrameMkLst>
        </pc:graphicFrameChg>
        <pc:graphicFrameChg chg="add mod modGraphic">
          <ac:chgData name="Nora Vehling" userId="9b633978-0373-49d3-b628-4a2b5180f9de" providerId="ADAL" clId="{12BDAF21-F27B-4A6E-A567-11C440EEF3F2}" dt="2025-10-06T11:19:57.103" v="4409" actId="1076"/>
          <ac:graphicFrameMkLst>
            <pc:docMk/>
            <pc:sldMk cId="4272272129" sldId="2147468963"/>
            <ac:graphicFrameMk id="6" creationId="{A8C60625-4242-A2C4-C102-EDD2A8265E37}"/>
          </ac:graphicFrameMkLst>
        </pc:graphicFrameChg>
      </pc:sldChg>
      <pc:sldChg chg="addSp delSp modSp add mod ord">
        <pc:chgData name="Nora Vehling" userId="9b633978-0373-49d3-b628-4a2b5180f9de" providerId="ADAL" clId="{12BDAF21-F27B-4A6E-A567-11C440EEF3F2}" dt="2025-10-06T13:08:28.843" v="18761" actId="20577"/>
        <pc:sldMkLst>
          <pc:docMk/>
          <pc:sldMk cId="2327160762" sldId="2147468964"/>
        </pc:sldMkLst>
        <pc:spChg chg="mod">
          <ac:chgData name="Nora Vehling" userId="9b633978-0373-49d3-b628-4a2b5180f9de" providerId="ADAL" clId="{12BDAF21-F27B-4A6E-A567-11C440EEF3F2}" dt="2025-10-06T11:25:38.663" v="4460" actId="20577"/>
          <ac:spMkLst>
            <pc:docMk/>
            <pc:sldMk cId="2327160762" sldId="2147468964"/>
            <ac:spMk id="4" creationId="{36FF774C-8E38-46C1-EA1D-E2E6C8FD1BFC}"/>
          </ac:spMkLst>
        </pc:spChg>
        <pc:spChg chg="mod">
          <ac:chgData name="Nora Vehling" userId="9b633978-0373-49d3-b628-4a2b5180f9de" providerId="ADAL" clId="{12BDAF21-F27B-4A6E-A567-11C440EEF3F2}" dt="2025-10-06T13:08:28.843" v="18761" actId="20577"/>
          <ac:spMkLst>
            <pc:docMk/>
            <pc:sldMk cId="2327160762" sldId="2147468964"/>
            <ac:spMk id="7" creationId="{F2F85075-0858-603A-852E-CEDFECC85A49}"/>
          </ac:spMkLst>
        </pc:spChg>
        <pc:spChg chg="mod">
          <ac:chgData name="Nora Vehling" userId="9b633978-0373-49d3-b628-4a2b5180f9de" providerId="ADAL" clId="{12BDAF21-F27B-4A6E-A567-11C440EEF3F2}" dt="2025-10-06T11:23:06.064" v="4449" actId="1076"/>
          <ac:spMkLst>
            <pc:docMk/>
            <pc:sldMk cId="2327160762" sldId="2147468964"/>
            <ac:spMk id="8" creationId="{CA593180-F442-F87B-6110-A6AC44FA005A}"/>
          </ac:spMkLst>
        </pc:spChg>
        <pc:graphicFrameChg chg="del">
          <ac:chgData name="Nora Vehling" userId="9b633978-0373-49d3-b628-4a2b5180f9de" providerId="ADAL" clId="{12BDAF21-F27B-4A6E-A567-11C440EEF3F2}" dt="2025-10-06T11:20:42.425" v="4411" actId="478"/>
          <ac:graphicFrameMkLst>
            <pc:docMk/>
            <pc:sldMk cId="2327160762" sldId="2147468964"/>
            <ac:graphicFrameMk id="3" creationId="{3CA81793-62F5-DF3D-FC95-FEE8D67919FD}"/>
          </ac:graphicFrameMkLst>
        </pc:graphicFrameChg>
        <pc:graphicFrameChg chg="add mod">
          <ac:chgData name="Nora Vehling" userId="9b633978-0373-49d3-b628-4a2b5180f9de" providerId="ADAL" clId="{12BDAF21-F27B-4A6E-A567-11C440EEF3F2}" dt="2025-10-06T11:22:01.037" v="4429"/>
          <ac:graphicFrameMkLst>
            <pc:docMk/>
            <pc:sldMk cId="2327160762" sldId="2147468964"/>
            <ac:graphicFrameMk id="5" creationId="{B70B9606-8B1D-5EB5-0C2F-F6DA29525458}"/>
          </ac:graphicFrameMkLst>
        </pc:graphicFrameChg>
      </pc:sldChg>
      <pc:sldChg chg="addSp delSp modSp add mod">
        <pc:chgData name="Nora Vehling" userId="9b633978-0373-49d3-b628-4a2b5180f9de" providerId="ADAL" clId="{12BDAF21-F27B-4A6E-A567-11C440EEF3F2}" dt="2025-10-06T11:31:05.283" v="4513" actId="20577"/>
        <pc:sldMkLst>
          <pc:docMk/>
          <pc:sldMk cId="805628004" sldId="2147468965"/>
        </pc:sldMkLst>
        <pc:spChg chg="mod">
          <ac:chgData name="Nora Vehling" userId="9b633978-0373-49d3-b628-4a2b5180f9de" providerId="ADAL" clId="{12BDAF21-F27B-4A6E-A567-11C440EEF3F2}" dt="2025-10-06T11:31:05.283" v="4513" actId="20577"/>
          <ac:spMkLst>
            <pc:docMk/>
            <pc:sldMk cId="805628004" sldId="2147468965"/>
            <ac:spMk id="4" creationId="{DDF84653-271A-E0AB-D358-EB08B0E336CC}"/>
          </ac:spMkLst>
        </pc:spChg>
        <pc:spChg chg="mod">
          <ac:chgData name="Nora Vehling" userId="9b633978-0373-49d3-b628-4a2b5180f9de" providerId="ADAL" clId="{12BDAF21-F27B-4A6E-A567-11C440EEF3F2}" dt="2025-10-06T11:29:51.408" v="4485" actId="20577"/>
          <ac:spMkLst>
            <pc:docMk/>
            <pc:sldMk cId="805628004" sldId="2147468965"/>
            <ac:spMk id="8" creationId="{375A0973-2A3F-8A9F-E189-FAA0579C9F24}"/>
          </ac:spMkLst>
        </pc:spChg>
        <pc:spChg chg="del">
          <ac:chgData name="Nora Vehling" userId="9b633978-0373-49d3-b628-4a2b5180f9de" providerId="ADAL" clId="{12BDAF21-F27B-4A6E-A567-11C440EEF3F2}" dt="2025-10-06T11:26:56.205" v="4463" actId="478"/>
          <ac:spMkLst>
            <pc:docMk/>
            <pc:sldMk cId="805628004" sldId="2147468965"/>
            <ac:spMk id="12" creationId="{E725AE61-8789-ABDF-0955-CD7FEC87FC84}"/>
          </ac:spMkLst>
        </pc:spChg>
        <pc:graphicFrameChg chg="add mod">
          <ac:chgData name="Nora Vehling" userId="9b633978-0373-49d3-b628-4a2b5180f9de" providerId="ADAL" clId="{12BDAF21-F27B-4A6E-A567-11C440EEF3F2}" dt="2025-10-06T11:27:07.162" v="4466"/>
          <ac:graphicFrameMkLst>
            <pc:docMk/>
            <pc:sldMk cId="805628004" sldId="2147468965"/>
            <ac:graphicFrameMk id="3" creationId="{DC2A4CB3-56E5-F9A2-0197-9ABCFF60D7AC}"/>
          </ac:graphicFrameMkLst>
        </pc:graphicFrameChg>
        <pc:graphicFrameChg chg="del">
          <ac:chgData name="Nora Vehling" userId="9b633978-0373-49d3-b628-4a2b5180f9de" providerId="ADAL" clId="{12BDAF21-F27B-4A6E-A567-11C440EEF3F2}" dt="2025-10-06T11:26:53.444" v="4462" actId="478"/>
          <ac:graphicFrameMkLst>
            <pc:docMk/>
            <pc:sldMk cId="805628004" sldId="2147468965"/>
            <ac:graphicFrameMk id="5" creationId="{EB3BE250-3FA7-492E-B4CE-B106E61D2C46}"/>
          </ac:graphicFrameMkLst>
        </pc:graphicFrameChg>
        <pc:graphicFrameChg chg="del">
          <ac:chgData name="Nora Vehling" userId="9b633978-0373-49d3-b628-4a2b5180f9de" providerId="ADAL" clId="{12BDAF21-F27B-4A6E-A567-11C440EEF3F2}" dt="2025-10-06T11:26:58.272" v="4464" actId="478"/>
          <ac:graphicFrameMkLst>
            <pc:docMk/>
            <pc:sldMk cId="805628004" sldId="2147468965"/>
            <ac:graphicFrameMk id="11" creationId="{B1A9B231-E633-E227-FB4B-464A952A1458}"/>
          </ac:graphicFrameMkLst>
        </pc:graphicFrameChg>
      </pc:sldChg>
      <pc:sldChg chg="addSp delSp modSp add mod ord">
        <pc:chgData name="Nora Vehling" userId="9b633978-0373-49d3-b628-4a2b5180f9de" providerId="ADAL" clId="{12BDAF21-F27B-4A6E-A567-11C440EEF3F2}" dt="2025-10-06T12:12:06.779" v="4753" actId="22"/>
        <pc:sldMkLst>
          <pc:docMk/>
          <pc:sldMk cId="3021083130" sldId="2147468966"/>
        </pc:sldMkLst>
        <pc:spChg chg="mod">
          <ac:chgData name="Nora Vehling" userId="9b633978-0373-49d3-b628-4a2b5180f9de" providerId="ADAL" clId="{12BDAF21-F27B-4A6E-A567-11C440EEF3F2}" dt="2025-10-06T12:10:23.682" v="4628" actId="13926"/>
          <ac:spMkLst>
            <pc:docMk/>
            <pc:sldMk cId="3021083130" sldId="2147468966"/>
            <ac:spMk id="3" creationId="{A05A3B71-941A-94D5-4072-5C9B7EDD8FD1}"/>
          </ac:spMkLst>
        </pc:spChg>
        <pc:spChg chg="mod">
          <ac:chgData name="Nora Vehling" userId="9b633978-0373-49d3-b628-4a2b5180f9de" providerId="ADAL" clId="{12BDAF21-F27B-4A6E-A567-11C440EEF3F2}" dt="2025-10-06T12:09:14.489" v="4536" actId="20577"/>
          <ac:spMkLst>
            <pc:docMk/>
            <pc:sldMk cId="3021083130" sldId="2147468966"/>
            <ac:spMk id="5" creationId="{8AAB55AC-6817-A872-FEF9-D233EB1F21A6}"/>
          </ac:spMkLst>
        </pc:spChg>
        <pc:spChg chg="add del">
          <ac:chgData name="Nora Vehling" userId="9b633978-0373-49d3-b628-4a2b5180f9de" providerId="ADAL" clId="{12BDAF21-F27B-4A6E-A567-11C440EEF3F2}" dt="2025-10-06T12:12:06.779" v="4753" actId="22"/>
          <ac:spMkLst>
            <pc:docMk/>
            <pc:sldMk cId="3021083130" sldId="2147468966"/>
            <ac:spMk id="6" creationId="{74A24059-AB41-D2AE-9A1F-60164B2EA188}"/>
          </ac:spMkLst>
        </pc:spChg>
        <pc:spChg chg="mod">
          <ac:chgData name="Nora Vehling" userId="9b633978-0373-49d3-b628-4a2b5180f9de" providerId="ADAL" clId="{12BDAF21-F27B-4A6E-A567-11C440EEF3F2}" dt="2025-10-06T12:11:36.190" v="4689" actId="20577"/>
          <ac:spMkLst>
            <pc:docMk/>
            <pc:sldMk cId="3021083130" sldId="2147468966"/>
            <ac:spMk id="7" creationId="{1C940065-D8EE-C90E-CA04-0BFFA9720EF8}"/>
          </ac:spMkLst>
        </pc:spChg>
        <pc:spChg chg="mod">
          <ac:chgData name="Nora Vehling" userId="9b633978-0373-49d3-b628-4a2b5180f9de" providerId="ADAL" clId="{12BDAF21-F27B-4A6E-A567-11C440EEF3F2}" dt="2025-10-06T12:11:54.615" v="4751"/>
          <ac:spMkLst>
            <pc:docMk/>
            <pc:sldMk cId="3021083130" sldId="2147468966"/>
            <ac:spMk id="13" creationId="{3FE4DB9F-77E6-0F93-A683-83C7AC10F6F2}"/>
          </ac:spMkLst>
        </pc:spChg>
      </pc:sldChg>
      <pc:sldChg chg="modSp add mod">
        <pc:chgData name="Nora Vehling" userId="9b633978-0373-49d3-b628-4a2b5180f9de" providerId="ADAL" clId="{12BDAF21-F27B-4A6E-A567-11C440EEF3F2}" dt="2025-10-06T12:14:44.445" v="4802"/>
        <pc:sldMkLst>
          <pc:docMk/>
          <pc:sldMk cId="3048588502" sldId="2147468967"/>
        </pc:sldMkLst>
        <pc:spChg chg="mod">
          <ac:chgData name="Nora Vehling" userId="9b633978-0373-49d3-b628-4a2b5180f9de" providerId="ADAL" clId="{12BDAF21-F27B-4A6E-A567-11C440EEF3F2}" dt="2025-10-06T12:13:03.922" v="4780" actId="20577"/>
          <ac:spMkLst>
            <pc:docMk/>
            <pc:sldMk cId="3048588502" sldId="2147468967"/>
            <ac:spMk id="3" creationId="{772EABE3-F4F4-28A1-8A45-71FD0431560C}"/>
          </ac:spMkLst>
        </pc:spChg>
        <pc:spChg chg="mod">
          <ac:chgData name="Nora Vehling" userId="9b633978-0373-49d3-b628-4a2b5180f9de" providerId="ADAL" clId="{12BDAF21-F27B-4A6E-A567-11C440EEF3F2}" dt="2025-10-06T12:14:25.042" v="4800" actId="14100"/>
          <ac:spMkLst>
            <pc:docMk/>
            <pc:sldMk cId="3048588502" sldId="2147468967"/>
            <ac:spMk id="5" creationId="{4FA2C49C-9742-E093-A271-CF3AB655512B}"/>
          </ac:spMkLst>
        </pc:spChg>
        <pc:spChg chg="mod">
          <ac:chgData name="Nora Vehling" userId="9b633978-0373-49d3-b628-4a2b5180f9de" providerId="ADAL" clId="{12BDAF21-F27B-4A6E-A567-11C440EEF3F2}" dt="2025-10-06T12:14:44.445" v="4802"/>
          <ac:spMkLst>
            <pc:docMk/>
            <pc:sldMk cId="3048588502" sldId="2147468967"/>
            <ac:spMk id="7" creationId="{99E7F55E-DD25-51A2-9E25-FB3A4FC46F97}"/>
          </ac:spMkLst>
        </pc:spChg>
        <pc:spChg chg="mod">
          <ac:chgData name="Nora Vehling" userId="9b633978-0373-49d3-b628-4a2b5180f9de" providerId="ADAL" clId="{12BDAF21-F27B-4A6E-A567-11C440EEF3F2}" dt="2025-10-06T12:13:50.983" v="4796" actId="20577"/>
          <ac:spMkLst>
            <pc:docMk/>
            <pc:sldMk cId="3048588502" sldId="2147468967"/>
            <ac:spMk id="13" creationId="{F202564A-969D-013D-8443-265151592F5B}"/>
          </ac:spMkLst>
        </pc:spChg>
      </pc:sldChg>
      <pc:sldChg chg="modSp add mod">
        <pc:chgData name="Nora Vehling" userId="9b633978-0373-49d3-b628-4a2b5180f9de" providerId="ADAL" clId="{12BDAF21-F27B-4A6E-A567-11C440EEF3F2}" dt="2025-10-06T12:21:34.883" v="4823"/>
        <pc:sldMkLst>
          <pc:docMk/>
          <pc:sldMk cId="1434701423" sldId="2147468968"/>
        </pc:sldMkLst>
        <pc:spChg chg="mod">
          <ac:chgData name="Nora Vehling" userId="9b633978-0373-49d3-b628-4a2b5180f9de" providerId="ADAL" clId="{12BDAF21-F27B-4A6E-A567-11C440EEF3F2}" dt="2025-10-06T12:15:25.421" v="4817" actId="20577"/>
          <ac:spMkLst>
            <pc:docMk/>
            <pc:sldMk cId="1434701423" sldId="2147468968"/>
            <ac:spMk id="3" creationId="{2579A368-E885-836D-671A-BF5EA9C42B4C}"/>
          </ac:spMkLst>
        </pc:spChg>
        <pc:spChg chg="mod">
          <ac:chgData name="Nora Vehling" userId="9b633978-0373-49d3-b628-4a2b5180f9de" providerId="ADAL" clId="{12BDAF21-F27B-4A6E-A567-11C440EEF3F2}" dt="2025-10-06T12:20:07.333" v="4819"/>
          <ac:spMkLst>
            <pc:docMk/>
            <pc:sldMk cId="1434701423" sldId="2147468968"/>
            <ac:spMk id="5" creationId="{1C2B49AF-E7A1-C004-49BD-B7961892B235}"/>
          </ac:spMkLst>
        </pc:spChg>
        <pc:spChg chg="mod">
          <ac:chgData name="Nora Vehling" userId="9b633978-0373-49d3-b628-4a2b5180f9de" providerId="ADAL" clId="{12BDAF21-F27B-4A6E-A567-11C440EEF3F2}" dt="2025-10-06T12:21:05.046" v="4821"/>
          <ac:spMkLst>
            <pc:docMk/>
            <pc:sldMk cId="1434701423" sldId="2147468968"/>
            <ac:spMk id="7" creationId="{F17A66E0-0674-79AF-4B24-3B6967B06959}"/>
          </ac:spMkLst>
        </pc:spChg>
        <pc:spChg chg="mod">
          <ac:chgData name="Nora Vehling" userId="9b633978-0373-49d3-b628-4a2b5180f9de" providerId="ADAL" clId="{12BDAF21-F27B-4A6E-A567-11C440EEF3F2}" dt="2025-10-06T12:21:34.883" v="4823"/>
          <ac:spMkLst>
            <pc:docMk/>
            <pc:sldMk cId="1434701423" sldId="2147468968"/>
            <ac:spMk id="13" creationId="{703D85A4-8F96-63E2-DFB5-4F1D1FC9CE26}"/>
          </ac:spMkLst>
        </pc:spChg>
      </pc:sldChg>
      <pc:sldChg chg="addSp delSp modSp add mod">
        <pc:chgData name="Nora Vehling" userId="9b633978-0373-49d3-b628-4a2b5180f9de" providerId="ADAL" clId="{12BDAF21-F27B-4A6E-A567-11C440EEF3F2}" dt="2025-10-06T12:25:43.259" v="5030" actId="1076"/>
        <pc:sldMkLst>
          <pc:docMk/>
          <pc:sldMk cId="2334031604" sldId="2147468969"/>
        </pc:sldMkLst>
        <pc:spChg chg="add mod">
          <ac:chgData name="Nora Vehling" userId="9b633978-0373-49d3-b628-4a2b5180f9de" providerId="ADAL" clId="{12BDAF21-F27B-4A6E-A567-11C440EEF3F2}" dt="2025-10-06T12:25:43.259" v="5030" actId="1076"/>
          <ac:spMkLst>
            <pc:docMk/>
            <pc:sldMk cId="2334031604" sldId="2147468969"/>
            <ac:spMk id="2" creationId="{2FE7B01D-2C7D-ECBD-DD68-29668EFDB705}"/>
          </ac:spMkLst>
        </pc:spChg>
        <pc:spChg chg="mod">
          <ac:chgData name="Nora Vehling" userId="9b633978-0373-49d3-b628-4a2b5180f9de" providerId="ADAL" clId="{12BDAF21-F27B-4A6E-A567-11C440EEF3F2}" dt="2025-10-06T12:23:49.219" v="4984" actId="20577"/>
          <ac:spMkLst>
            <pc:docMk/>
            <pc:sldMk cId="2334031604" sldId="2147468969"/>
            <ac:spMk id="3" creationId="{6B353CA3-1608-774A-B37E-9EC3EC5D8783}"/>
          </ac:spMkLst>
        </pc:spChg>
        <pc:spChg chg="mod">
          <ac:chgData name="Nora Vehling" userId="9b633978-0373-49d3-b628-4a2b5180f9de" providerId="ADAL" clId="{12BDAF21-F27B-4A6E-A567-11C440EEF3F2}" dt="2025-10-06T12:25:36.965" v="5028" actId="1076"/>
          <ac:spMkLst>
            <pc:docMk/>
            <pc:sldMk cId="2334031604" sldId="2147468969"/>
            <ac:spMk id="5" creationId="{F99A84E2-2ECC-B59A-D08A-26AC2AC90F06}"/>
          </ac:spMkLst>
        </pc:spChg>
        <pc:spChg chg="mod">
          <ac:chgData name="Nora Vehling" userId="9b633978-0373-49d3-b628-4a2b5180f9de" providerId="ADAL" clId="{12BDAF21-F27B-4A6E-A567-11C440EEF3F2}" dt="2025-10-06T12:22:49.054" v="4889"/>
          <ac:spMkLst>
            <pc:docMk/>
            <pc:sldMk cId="2334031604" sldId="2147468969"/>
            <ac:spMk id="7" creationId="{4824373C-BD93-4DAF-A427-BD11B65F5244}"/>
          </ac:spMkLst>
        </pc:spChg>
        <pc:spChg chg="del">
          <ac:chgData name="Nora Vehling" userId="9b633978-0373-49d3-b628-4a2b5180f9de" providerId="ADAL" clId="{12BDAF21-F27B-4A6E-A567-11C440EEF3F2}" dt="2025-10-06T12:25:38.934" v="5029" actId="478"/>
          <ac:spMkLst>
            <pc:docMk/>
            <pc:sldMk cId="2334031604" sldId="2147468969"/>
            <ac:spMk id="8" creationId="{9A61C10E-ACD8-318B-61B8-567EB8F5494D}"/>
          </ac:spMkLst>
        </pc:spChg>
        <pc:spChg chg="del">
          <ac:chgData name="Nora Vehling" userId="9b633978-0373-49d3-b628-4a2b5180f9de" providerId="ADAL" clId="{12BDAF21-F27B-4A6E-A567-11C440EEF3F2}" dt="2025-10-06T12:25:33.102" v="5027" actId="478"/>
          <ac:spMkLst>
            <pc:docMk/>
            <pc:sldMk cId="2334031604" sldId="2147468969"/>
            <ac:spMk id="13" creationId="{B174A71A-6E33-866B-8882-ECCDEF85AA0F}"/>
          </ac:spMkLst>
        </pc:spChg>
      </pc:sldChg>
      <pc:sldChg chg="addSp delSp modSp add del mod modNotes">
        <pc:chgData name="Nora Vehling" userId="9b633978-0373-49d3-b628-4a2b5180f9de" providerId="ADAL" clId="{12BDAF21-F27B-4A6E-A567-11C440EEF3F2}" dt="2025-10-06T12:28:09.552" v="6042" actId="47"/>
        <pc:sldMkLst>
          <pc:docMk/>
          <pc:sldMk cId="2601902895" sldId="2147468970"/>
        </pc:sldMkLst>
        <pc:spChg chg="mod">
          <ac:chgData name="Nora Vehling" userId="9b633978-0373-49d3-b628-4a2b5180f9de" providerId="ADAL" clId="{12BDAF21-F27B-4A6E-A567-11C440EEF3F2}" dt="2025-10-06T12:26:47.093" v="5036" actId="20577"/>
          <ac:spMkLst>
            <pc:docMk/>
            <pc:sldMk cId="2601902895" sldId="2147468970"/>
            <ac:spMk id="2" creationId="{00000000-0000-0000-0000-000000000000}"/>
          </ac:spMkLst>
        </pc:spChg>
        <pc:spChg chg="del">
          <ac:chgData name="Nora Vehling" userId="9b633978-0373-49d3-b628-4a2b5180f9de" providerId="ADAL" clId="{12BDAF21-F27B-4A6E-A567-11C440EEF3F2}" dt="2025-10-06T12:26:47.112" v="5045"/>
          <ac:spMkLst>
            <pc:docMk/>
            <pc:sldMk cId="2601902895" sldId="2147468970"/>
            <ac:spMk id="3" creationId="{78467E47-9FD6-BEF9-48CA-EDC2F2ED004C}"/>
          </ac:spMkLst>
        </pc:spChg>
        <pc:spChg chg="add mod">
          <ac:chgData name="Nora Vehling" userId="9b633978-0373-49d3-b628-4a2b5180f9de" providerId="ADAL" clId="{12BDAF21-F27B-4A6E-A567-11C440EEF3F2}" dt="2025-10-06T12:26:47.112" v="5046"/>
          <ac:spMkLst>
            <pc:docMk/>
            <pc:sldMk cId="2601902895" sldId="2147468970"/>
            <ac:spMk id="4" creationId="{F2524493-C29B-7DD3-17AF-AB6204FB9673}"/>
          </ac:spMkLst>
        </pc:spChg>
        <pc:spChg chg="del">
          <ac:chgData name="Nora Vehling" userId="9b633978-0373-49d3-b628-4a2b5180f9de" providerId="ADAL" clId="{12BDAF21-F27B-4A6E-A567-11C440EEF3F2}" dt="2025-10-06T12:26:47.106" v="5044"/>
          <ac:spMkLst>
            <pc:docMk/>
            <pc:sldMk cId="2601902895" sldId="2147468970"/>
            <ac:spMk id="7" creationId="{DA5AD934-C1D0-F424-0A0A-7CFB4BBC73BF}"/>
          </ac:spMkLst>
        </pc:spChg>
        <pc:spChg chg="mod">
          <ac:chgData name="Nora Vehling" userId="9b633978-0373-49d3-b628-4a2b5180f9de" providerId="ADAL" clId="{12BDAF21-F27B-4A6E-A567-11C440EEF3F2}" dt="2025-10-06T12:26:47.100" v="5038" actId="20577"/>
          <ac:spMkLst>
            <pc:docMk/>
            <pc:sldMk cId="2601902895" sldId="2147468970"/>
            <ac:spMk id="14" creationId="{AD445AF1-73A3-4719-9EB1-8510648D6C16}"/>
          </ac:spMkLst>
        </pc:spChg>
        <pc:spChg chg="mod">
          <ac:chgData name="Nora Vehling" userId="9b633978-0373-49d3-b628-4a2b5180f9de" providerId="ADAL" clId="{12BDAF21-F27B-4A6E-A567-11C440EEF3F2}" dt="2025-10-06T12:26:47.102" v="5040" actId="20577"/>
          <ac:spMkLst>
            <pc:docMk/>
            <pc:sldMk cId="2601902895" sldId="2147468970"/>
            <ac:spMk id="15" creationId="{E42607A4-1697-A1DB-DA49-02B262472240}"/>
          </ac:spMkLst>
        </pc:spChg>
        <pc:spChg chg="mod">
          <ac:chgData name="Nora Vehling" userId="9b633978-0373-49d3-b628-4a2b5180f9de" providerId="ADAL" clId="{12BDAF21-F27B-4A6E-A567-11C440EEF3F2}" dt="2025-10-06T12:26:47.104" v="5042" actId="20577"/>
          <ac:spMkLst>
            <pc:docMk/>
            <pc:sldMk cId="2601902895" sldId="2147468970"/>
            <ac:spMk id="16" creationId="{A5F7DEAB-7869-8845-4643-1F72468F5E33}"/>
          </ac:spMkLst>
        </pc:spChg>
      </pc:sldChg>
      <pc:sldChg chg="addSp delSp modSp add del mod modNotes">
        <pc:chgData name="Nora Vehling" userId="9b633978-0373-49d3-b628-4a2b5180f9de" providerId="ADAL" clId="{12BDAF21-F27B-4A6E-A567-11C440EEF3F2}" dt="2025-10-06T12:52:42.913" v="13372" actId="47"/>
        <pc:sldMkLst>
          <pc:docMk/>
          <pc:sldMk cId="3799067854" sldId="2147468971"/>
        </pc:sldMkLst>
        <pc:spChg chg="mod">
          <ac:chgData name="Nora Vehling" userId="9b633978-0373-49d3-b628-4a2b5180f9de" providerId="ADAL" clId="{12BDAF21-F27B-4A6E-A567-11C440EEF3F2}" dt="2025-10-06T12:27:00.442" v="5078" actId="20577"/>
          <ac:spMkLst>
            <pc:docMk/>
            <pc:sldMk cId="3799067854" sldId="2147468971"/>
            <ac:spMk id="2" creationId="{DCE3606E-7CA0-4B7F-8736-D44550DE7CA7}"/>
          </ac:spMkLst>
        </pc:spChg>
        <pc:spChg chg="mod">
          <ac:chgData name="Nora Vehling" userId="9b633978-0373-49d3-b628-4a2b5180f9de" providerId="ADAL" clId="{12BDAF21-F27B-4A6E-A567-11C440EEF3F2}" dt="2025-10-06T12:41:46.752" v="6134" actId="1076"/>
          <ac:spMkLst>
            <pc:docMk/>
            <pc:sldMk cId="3799067854" sldId="2147468971"/>
            <ac:spMk id="3" creationId="{D3C11AD3-AFFD-482F-170E-4120B7372DBE}"/>
          </ac:spMkLst>
        </pc:spChg>
        <pc:spChg chg="mod">
          <ac:chgData name="Nora Vehling" userId="9b633978-0373-49d3-b628-4a2b5180f9de" providerId="ADAL" clId="{12BDAF21-F27B-4A6E-A567-11C440EEF3F2}" dt="2025-10-06T12:38:35.200" v="6124" actId="1076"/>
          <ac:spMkLst>
            <pc:docMk/>
            <pc:sldMk cId="3799067854" sldId="2147468971"/>
            <ac:spMk id="4" creationId="{866E4637-A9C0-657B-2F22-9D55E2D5815D}"/>
          </ac:spMkLst>
        </pc:spChg>
        <pc:spChg chg="mod">
          <ac:chgData name="Nora Vehling" userId="9b633978-0373-49d3-b628-4a2b5180f9de" providerId="ADAL" clId="{12BDAF21-F27B-4A6E-A567-11C440EEF3F2}" dt="2025-10-06T12:36:41.787" v="6111" actId="20577"/>
          <ac:spMkLst>
            <pc:docMk/>
            <pc:sldMk cId="3799067854" sldId="2147468971"/>
            <ac:spMk id="6" creationId="{6DD62083-56D9-AF76-12EC-D210F7C9CE9E}"/>
          </ac:spMkLst>
        </pc:spChg>
        <pc:spChg chg="mod">
          <ac:chgData name="Nora Vehling" userId="9b633978-0373-49d3-b628-4a2b5180f9de" providerId="ADAL" clId="{12BDAF21-F27B-4A6E-A567-11C440EEF3F2}" dt="2025-10-06T12:38:20.777" v="6122" actId="14100"/>
          <ac:spMkLst>
            <pc:docMk/>
            <pc:sldMk cId="3799067854" sldId="2147468971"/>
            <ac:spMk id="7" creationId="{BD095CA6-E87E-95DD-F67F-74C7C2646085}"/>
          </ac:spMkLst>
        </pc:spChg>
        <pc:spChg chg="mod">
          <ac:chgData name="Nora Vehling" userId="9b633978-0373-49d3-b628-4a2b5180f9de" providerId="ADAL" clId="{12BDAF21-F27B-4A6E-A567-11C440EEF3F2}" dt="2025-10-06T12:26:47.506" v="5065" actId="20577"/>
          <ac:spMkLst>
            <pc:docMk/>
            <pc:sldMk cId="3799067854" sldId="2147468971"/>
            <ac:spMk id="8" creationId="{3FE2BDB0-FDEA-B93D-6175-B7B997421329}"/>
          </ac:spMkLst>
        </pc:spChg>
        <pc:spChg chg="mod">
          <ac:chgData name="Nora Vehling" userId="9b633978-0373-49d3-b628-4a2b5180f9de" providerId="ADAL" clId="{12BDAF21-F27B-4A6E-A567-11C440EEF3F2}" dt="2025-10-06T12:41:41.020" v="6133" actId="14100"/>
          <ac:spMkLst>
            <pc:docMk/>
            <pc:sldMk cId="3799067854" sldId="2147468971"/>
            <ac:spMk id="9" creationId="{D882142B-130D-DAB8-51DC-8EDAF9C6341E}"/>
          </ac:spMkLst>
        </pc:spChg>
        <pc:spChg chg="del">
          <ac:chgData name="Nora Vehling" userId="9b633978-0373-49d3-b628-4a2b5180f9de" providerId="ADAL" clId="{12BDAF21-F27B-4A6E-A567-11C440EEF3F2}" dt="2025-10-06T12:26:47.511" v="5070"/>
          <ac:spMkLst>
            <pc:docMk/>
            <pc:sldMk cId="3799067854" sldId="2147468971"/>
            <ac:spMk id="10" creationId="{F2127EC4-E507-1FA8-8B8B-83FC50792D16}"/>
          </ac:spMkLst>
        </pc:spChg>
        <pc:spChg chg="add mod">
          <ac:chgData name="Nora Vehling" userId="9b633978-0373-49d3-b628-4a2b5180f9de" providerId="ADAL" clId="{12BDAF21-F27B-4A6E-A567-11C440EEF3F2}" dt="2025-10-06T12:26:47.512" v="5071"/>
          <ac:spMkLst>
            <pc:docMk/>
            <pc:sldMk cId="3799067854" sldId="2147468971"/>
            <ac:spMk id="11" creationId="{B96AA979-72B9-0FA6-9EB6-DB1FDE3E082B}"/>
          </ac:spMkLst>
        </pc:spChg>
        <pc:spChg chg="mod">
          <ac:chgData name="Nora Vehling" userId="9b633978-0373-49d3-b628-4a2b5180f9de" providerId="ADAL" clId="{12BDAF21-F27B-4A6E-A567-11C440EEF3F2}" dt="2025-10-06T12:31:43.749" v="6079" actId="1076"/>
          <ac:spMkLst>
            <pc:docMk/>
            <pc:sldMk cId="3799067854" sldId="2147468971"/>
            <ac:spMk id="18" creationId="{70533B4C-4AA3-826E-ABCC-E8F173F4FA26}"/>
          </ac:spMkLst>
        </pc:spChg>
        <pc:spChg chg="mod">
          <ac:chgData name="Nora Vehling" userId="9b633978-0373-49d3-b628-4a2b5180f9de" providerId="ADAL" clId="{12BDAF21-F27B-4A6E-A567-11C440EEF3F2}" dt="2025-10-06T12:30:43.732" v="6070" actId="14100"/>
          <ac:spMkLst>
            <pc:docMk/>
            <pc:sldMk cId="3799067854" sldId="2147468971"/>
            <ac:spMk id="19" creationId="{AC0AE878-30CD-1F5E-D6B8-76179AFB5690}"/>
          </ac:spMkLst>
        </pc:spChg>
        <pc:spChg chg="mod">
          <ac:chgData name="Nora Vehling" userId="9b633978-0373-49d3-b628-4a2b5180f9de" providerId="ADAL" clId="{12BDAF21-F27B-4A6E-A567-11C440EEF3F2}" dt="2025-10-06T12:30:35.152" v="6068" actId="1076"/>
          <ac:spMkLst>
            <pc:docMk/>
            <pc:sldMk cId="3799067854" sldId="2147468971"/>
            <ac:spMk id="22" creationId="{B73B0415-46CF-4F40-9884-2232DC75853B}"/>
          </ac:spMkLst>
        </pc:spChg>
        <pc:spChg chg="mod">
          <ac:chgData name="Nora Vehling" userId="9b633978-0373-49d3-b628-4a2b5180f9de" providerId="ADAL" clId="{12BDAF21-F27B-4A6E-A567-11C440EEF3F2}" dt="2025-10-06T12:32:00.022" v="6082" actId="1076"/>
          <ac:spMkLst>
            <pc:docMk/>
            <pc:sldMk cId="3799067854" sldId="2147468971"/>
            <ac:spMk id="23" creationId="{042781A5-E742-4A72-865F-97A0AB7F4D3D}"/>
          </ac:spMkLst>
        </pc:spChg>
        <pc:spChg chg="mod">
          <ac:chgData name="Nora Vehling" userId="9b633978-0373-49d3-b628-4a2b5180f9de" providerId="ADAL" clId="{12BDAF21-F27B-4A6E-A567-11C440EEF3F2}" dt="2025-10-06T12:38:28.054" v="6123" actId="1076"/>
          <ac:spMkLst>
            <pc:docMk/>
            <pc:sldMk cId="3799067854" sldId="2147468971"/>
            <ac:spMk id="24" creationId="{841E2E50-2204-450E-9950-981E600C2698}"/>
          </ac:spMkLst>
        </pc:spChg>
        <pc:spChg chg="mod">
          <ac:chgData name="Nora Vehling" userId="9b633978-0373-49d3-b628-4a2b5180f9de" providerId="ADAL" clId="{12BDAF21-F27B-4A6E-A567-11C440EEF3F2}" dt="2025-10-06T12:36:32.320" v="6108" actId="1076"/>
          <ac:spMkLst>
            <pc:docMk/>
            <pc:sldMk cId="3799067854" sldId="2147468971"/>
            <ac:spMk id="25" creationId="{D9AC7580-5B2B-4F14-AE75-8CF0C0A0F63F}"/>
          </ac:spMkLst>
        </pc:spChg>
        <pc:spChg chg="mod">
          <ac:chgData name="Nora Vehling" userId="9b633978-0373-49d3-b628-4a2b5180f9de" providerId="ADAL" clId="{12BDAF21-F27B-4A6E-A567-11C440EEF3F2}" dt="2025-10-06T12:41:52.750" v="6135" actId="1076"/>
          <ac:spMkLst>
            <pc:docMk/>
            <pc:sldMk cId="3799067854" sldId="2147468971"/>
            <ac:spMk id="27" creationId="{37E41961-E7D5-4A6F-8365-5F65290E3F01}"/>
          </ac:spMkLst>
        </pc:spChg>
      </pc:sldChg>
      <pc:sldChg chg="addSp delSp modSp add mod modNotes">
        <pc:chgData name="Nora Vehling" userId="9b633978-0373-49d3-b628-4a2b5180f9de" providerId="ADAL" clId="{12BDAF21-F27B-4A6E-A567-11C440EEF3F2}" dt="2025-10-06T13:09:14.712" v="18813" actId="20577"/>
        <pc:sldMkLst>
          <pc:docMk/>
          <pc:sldMk cId="552208164" sldId="2147468972"/>
        </pc:sldMkLst>
        <pc:spChg chg="mod ord">
          <ac:chgData name="Nora Vehling" userId="9b633978-0373-49d3-b628-4a2b5180f9de" providerId="ADAL" clId="{12BDAF21-F27B-4A6E-A567-11C440EEF3F2}" dt="2025-10-06T13:02:48.088" v="18035"/>
          <ac:spMkLst>
            <pc:docMk/>
            <pc:sldMk cId="552208164" sldId="2147468972"/>
            <ac:spMk id="2" creationId="{00000000-0000-0000-0000-000000000000}"/>
          </ac:spMkLst>
        </pc:spChg>
        <pc:spChg chg="del">
          <ac:chgData name="Nora Vehling" userId="9b633978-0373-49d3-b628-4a2b5180f9de" providerId="ADAL" clId="{12BDAF21-F27B-4A6E-A567-11C440EEF3F2}" dt="2025-10-06T12:27:46.836" v="5094"/>
          <ac:spMkLst>
            <pc:docMk/>
            <pc:sldMk cId="552208164" sldId="2147468972"/>
            <ac:spMk id="3" creationId="{78467E47-9FD6-BEF9-48CA-EDC2F2ED004C}"/>
          </ac:spMkLst>
        </pc:spChg>
        <pc:spChg chg="add mod">
          <ac:chgData name="Nora Vehling" userId="9b633978-0373-49d3-b628-4a2b5180f9de" providerId="ADAL" clId="{12BDAF21-F27B-4A6E-A567-11C440EEF3F2}" dt="2025-10-06T13:04:01.868" v="18503"/>
          <ac:spMkLst>
            <pc:docMk/>
            <pc:sldMk cId="552208164" sldId="2147468972"/>
            <ac:spMk id="4" creationId="{48B50B6E-5DDF-8125-50A0-6F7F2061EEC3}"/>
          </ac:spMkLst>
        </pc:spChg>
        <pc:spChg chg="mod ord">
          <ac:chgData name="Nora Vehling" userId="9b633978-0373-49d3-b628-4a2b5180f9de" providerId="ADAL" clId="{12BDAF21-F27B-4A6E-A567-11C440EEF3F2}" dt="2025-10-06T13:09:14.712" v="18813" actId="20577"/>
          <ac:spMkLst>
            <pc:docMk/>
            <pc:sldMk cId="552208164" sldId="2147468972"/>
            <ac:spMk id="5" creationId="{9652A664-FA50-F62D-E352-B5552377EB5E}"/>
          </ac:spMkLst>
        </pc:spChg>
        <pc:spChg chg="add mod topLvl modVis">
          <ac:chgData name="Nora Vehling" userId="9b633978-0373-49d3-b628-4a2b5180f9de" providerId="ADAL" clId="{12BDAF21-F27B-4A6E-A567-11C440EEF3F2}" dt="2025-10-06T13:02:57.283" v="18250"/>
          <ac:spMkLst>
            <pc:docMk/>
            <pc:sldMk cId="552208164" sldId="2147468972"/>
            <ac:spMk id="6" creationId="{4A900A7A-7D5B-01A2-CD2A-16DB258DDE42}"/>
          </ac:spMkLst>
        </pc:spChg>
        <pc:spChg chg="del">
          <ac:chgData name="Nora Vehling" userId="9b633978-0373-49d3-b628-4a2b5180f9de" providerId="ADAL" clId="{12BDAF21-F27B-4A6E-A567-11C440EEF3F2}" dt="2025-10-06T12:27:46.836" v="5093"/>
          <ac:spMkLst>
            <pc:docMk/>
            <pc:sldMk cId="552208164" sldId="2147468972"/>
            <ac:spMk id="7" creationId="{DA5AD934-C1D0-F424-0A0A-7CFB4BBC73BF}"/>
          </ac:spMkLst>
        </pc:spChg>
        <pc:spChg chg="mod topLvl modVis">
          <ac:chgData name="Nora Vehling" userId="9b633978-0373-49d3-b628-4a2b5180f9de" providerId="ADAL" clId="{12BDAF21-F27B-4A6E-A567-11C440EEF3F2}" dt="2025-10-06T13:02:57.283" v="18250"/>
          <ac:spMkLst>
            <pc:docMk/>
            <pc:sldMk cId="552208164" sldId="2147468972"/>
            <ac:spMk id="8" creationId="{EE645E4F-78D0-2A4D-9C23-2FA0AF1EA10D}"/>
          </ac:spMkLst>
        </pc:spChg>
        <pc:spChg chg="mod topLvl modVis">
          <ac:chgData name="Nora Vehling" userId="9b633978-0373-49d3-b628-4a2b5180f9de" providerId="ADAL" clId="{12BDAF21-F27B-4A6E-A567-11C440EEF3F2}" dt="2025-10-06T13:02:57.283" v="18250"/>
          <ac:spMkLst>
            <pc:docMk/>
            <pc:sldMk cId="552208164" sldId="2147468972"/>
            <ac:spMk id="9" creationId="{8E27F045-893B-8B89-7610-02AD8B60C594}"/>
          </ac:spMkLst>
        </pc:spChg>
        <pc:spChg chg="mod topLvl modVis">
          <ac:chgData name="Nora Vehling" userId="9b633978-0373-49d3-b628-4a2b5180f9de" providerId="ADAL" clId="{12BDAF21-F27B-4A6E-A567-11C440EEF3F2}" dt="2025-10-06T13:02:57.283" v="18250"/>
          <ac:spMkLst>
            <pc:docMk/>
            <pc:sldMk cId="552208164" sldId="2147468972"/>
            <ac:spMk id="10" creationId="{396F054E-3788-AC70-8133-B23013647161}"/>
          </ac:spMkLst>
        </pc:spChg>
        <pc:spChg chg="add mod topLvl modVis">
          <ac:chgData name="Nora Vehling" userId="9b633978-0373-49d3-b628-4a2b5180f9de" providerId="ADAL" clId="{12BDAF21-F27B-4A6E-A567-11C440EEF3F2}" dt="2025-10-06T13:02:57.283" v="18252"/>
          <ac:spMkLst>
            <pc:docMk/>
            <pc:sldMk cId="552208164" sldId="2147468972"/>
            <ac:spMk id="11" creationId="{A8A67A80-66D8-07B0-A4D8-2281FE487D80}"/>
          </ac:spMkLst>
        </pc:spChg>
        <pc:spChg chg="mod topLvl modVis">
          <ac:chgData name="Nora Vehling" userId="9b633978-0373-49d3-b628-4a2b5180f9de" providerId="ADAL" clId="{12BDAF21-F27B-4A6E-A567-11C440EEF3F2}" dt="2025-10-06T13:02:57.283" v="18250"/>
          <ac:spMkLst>
            <pc:docMk/>
            <pc:sldMk cId="552208164" sldId="2147468972"/>
            <ac:spMk id="14" creationId="{AD445AF1-73A3-4719-9EB1-8510648D6C16}"/>
          </ac:spMkLst>
        </pc:spChg>
        <pc:spChg chg="mod topLvl modVis">
          <ac:chgData name="Nora Vehling" userId="9b633978-0373-49d3-b628-4a2b5180f9de" providerId="ADAL" clId="{12BDAF21-F27B-4A6E-A567-11C440EEF3F2}" dt="2025-10-06T13:02:57.283" v="18250"/>
          <ac:spMkLst>
            <pc:docMk/>
            <pc:sldMk cId="552208164" sldId="2147468972"/>
            <ac:spMk id="15" creationId="{E42607A4-1697-A1DB-DA49-02B262472240}"/>
          </ac:spMkLst>
        </pc:spChg>
        <pc:spChg chg="mod topLvl modVis">
          <ac:chgData name="Nora Vehling" userId="9b633978-0373-49d3-b628-4a2b5180f9de" providerId="ADAL" clId="{12BDAF21-F27B-4A6E-A567-11C440EEF3F2}" dt="2025-10-06T13:02:57.283" v="18250"/>
          <ac:spMkLst>
            <pc:docMk/>
            <pc:sldMk cId="552208164" sldId="2147468972"/>
            <ac:spMk id="16" creationId="{A5F7DEAB-7869-8845-4643-1F72468F5E33}"/>
          </ac:spMkLst>
        </pc:spChg>
        <pc:spChg chg="mod">
          <ac:chgData name="Nora Vehling" userId="9b633978-0373-49d3-b628-4a2b5180f9de" providerId="ADAL" clId="{12BDAF21-F27B-4A6E-A567-11C440EEF3F2}" dt="2025-10-06T13:02:58.977" v="18273"/>
          <ac:spMkLst>
            <pc:docMk/>
            <pc:sldMk cId="552208164" sldId="2147468972"/>
            <ac:spMk id="18" creationId="{E96F7D00-CDB5-7627-7888-C3EBE0AAF09A}"/>
          </ac:spMkLst>
        </pc:spChg>
        <pc:spChg chg="mod">
          <ac:chgData name="Nora Vehling" userId="9b633978-0373-49d3-b628-4a2b5180f9de" providerId="ADAL" clId="{12BDAF21-F27B-4A6E-A567-11C440EEF3F2}" dt="2025-10-06T13:02:58.977" v="18273"/>
          <ac:spMkLst>
            <pc:docMk/>
            <pc:sldMk cId="552208164" sldId="2147468972"/>
            <ac:spMk id="20" creationId="{6AF0CD5F-7791-DD5D-484B-606821D7A283}"/>
          </ac:spMkLst>
        </pc:spChg>
        <pc:spChg chg="mod">
          <ac:chgData name="Nora Vehling" userId="9b633978-0373-49d3-b628-4a2b5180f9de" providerId="ADAL" clId="{12BDAF21-F27B-4A6E-A567-11C440EEF3F2}" dt="2025-10-06T13:02:58.979" v="18276"/>
          <ac:spMkLst>
            <pc:docMk/>
            <pc:sldMk cId="552208164" sldId="2147468972"/>
            <ac:spMk id="29" creationId="{DBDA8D9B-948F-47F8-B07E-80CD94B48F4C}"/>
          </ac:spMkLst>
        </pc:spChg>
        <pc:spChg chg="mod">
          <ac:chgData name="Nora Vehling" userId="9b633978-0373-49d3-b628-4a2b5180f9de" providerId="ADAL" clId="{12BDAF21-F27B-4A6E-A567-11C440EEF3F2}" dt="2025-10-06T13:02:58.979" v="18276"/>
          <ac:spMkLst>
            <pc:docMk/>
            <pc:sldMk cId="552208164" sldId="2147468972"/>
            <ac:spMk id="30" creationId="{52904940-62AA-4559-A4BE-584217A52B1E}"/>
          </ac:spMkLst>
        </pc:spChg>
        <pc:spChg chg="mod">
          <ac:chgData name="Nora Vehling" userId="9b633978-0373-49d3-b628-4a2b5180f9de" providerId="ADAL" clId="{12BDAF21-F27B-4A6E-A567-11C440EEF3F2}" dt="2025-10-06T13:02:58.974" v="18270"/>
          <ac:spMkLst>
            <pc:docMk/>
            <pc:sldMk cId="552208164" sldId="2147468972"/>
            <ac:spMk id="32" creationId="{30102862-0C37-4F61-B1EE-368D31FE03D3}"/>
          </ac:spMkLst>
        </pc:spChg>
        <pc:spChg chg="mod">
          <ac:chgData name="Nora Vehling" userId="9b633978-0373-49d3-b628-4a2b5180f9de" providerId="ADAL" clId="{12BDAF21-F27B-4A6E-A567-11C440EEF3F2}" dt="2025-10-06T13:02:58.974" v="18270"/>
          <ac:spMkLst>
            <pc:docMk/>
            <pc:sldMk cId="552208164" sldId="2147468972"/>
            <ac:spMk id="33" creationId="{5F7308DD-5CE3-4A26-9E34-FB0F97E8222A}"/>
          </ac:spMkLst>
        </pc:spChg>
        <pc:spChg chg="mod">
          <ac:chgData name="Nora Vehling" userId="9b633978-0373-49d3-b628-4a2b5180f9de" providerId="ADAL" clId="{12BDAF21-F27B-4A6E-A567-11C440EEF3F2}" dt="2025-10-06T13:02:58.972" v="18267"/>
          <ac:spMkLst>
            <pc:docMk/>
            <pc:sldMk cId="552208164" sldId="2147468972"/>
            <ac:spMk id="38" creationId="{53DF6B27-6F3C-49D5-AD8E-1F99B8525A59}"/>
          </ac:spMkLst>
        </pc:spChg>
        <pc:spChg chg="mod">
          <ac:chgData name="Nora Vehling" userId="9b633978-0373-49d3-b628-4a2b5180f9de" providerId="ADAL" clId="{12BDAF21-F27B-4A6E-A567-11C440EEF3F2}" dt="2025-10-06T13:02:58.972" v="18267"/>
          <ac:spMkLst>
            <pc:docMk/>
            <pc:sldMk cId="552208164" sldId="2147468972"/>
            <ac:spMk id="39" creationId="{C5CD6D81-BB5B-4BC6-81A9-855D72FA7F43}"/>
          </ac:spMkLst>
        </pc:spChg>
        <pc:grpChg chg="add del mod ord">
          <ac:chgData name="Nora Vehling" userId="9b633978-0373-49d3-b628-4a2b5180f9de" providerId="ADAL" clId="{12BDAF21-F27B-4A6E-A567-11C440EEF3F2}" dt="2025-10-06T13:01:39.085" v="17003"/>
          <ac:grpSpMkLst>
            <pc:docMk/>
            <pc:sldMk cId="552208164" sldId="2147468972"/>
            <ac:grpSpMk id="13" creationId="{A5424A6C-0294-61B7-60B6-0983E255E75E}"/>
          </ac:grpSpMkLst>
        </pc:grpChg>
        <pc:grpChg chg="add mod">
          <ac:chgData name="Nora Vehling" userId="9b633978-0373-49d3-b628-4a2b5180f9de" providerId="ADAL" clId="{12BDAF21-F27B-4A6E-A567-11C440EEF3F2}" dt="2025-10-06T13:02:58.977" v="18273"/>
          <ac:grpSpMkLst>
            <pc:docMk/>
            <pc:sldMk cId="552208164" sldId="2147468972"/>
            <ac:grpSpMk id="17" creationId="{D40D7C26-AFA0-D95F-B7C8-397B5E23D7F2}"/>
          </ac:grpSpMkLst>
        </pc:grpChg>
        <pc:grpChg chg="del mod">
          <ac:chgData name="Nora Vehling" userId="9b633978-0373-49d3-b628-4a2b5180f9de" providerId="ADAL" clId="{12BDAF21-F27B-4A6E-A567-11C440EEF3F2}" dt="2025-10-06T13:01:17.095" v="16373"/>
          <ac:grpSpMkLst>
            <pc:docMk/>
            <pc:sldMk cId="552208164" sldId="2147468972"/>
            <ac:grpSpMk id="19" creationId="{AEB39628-7070-6131-D715-B522CFA1D980}"/>
          </ac:grpSpMkLst>
        </pc:grpChg>
        <pc:grpChg chg="add del mod ord">
          <ac:chgData name="Nora Vehling" userId="9b633978-0373-49d3-b628-4a2b5180f9de" providerId="ADAL" clId="{12BDAF21-F27B-4A6E-A567-11C440EEF3F2}" dt="2025-10-06T13:02:48.079" v="18021"/>
          <ac:grpSpMkLst>
            <pc:docMk/>
            <pc:sldMk cId="552208164" sldId="2147468972"/>
            <ac:grpSpMk id="21" creationId="{75AD5F14-4243-4B14-8382-3AF079A9C4F0}"/>
          </ac:grpSpMkLst>
        </pc:grpChg>
        <pc:grpChg chg="mod">
          <ac:chgData name="Nora Vehling" userId="9b633978-0373-49d3-b628-4a2b5180f9de" providerId="ADAL" clId="{12BDAF21-F27B-4A6E-A567-11C440EEF3F2}" dt="2025-10-06T13:02:58.979" v="18276"/>
          <ac:grpSpMkLst>
            <pc:docMk/>
            <pc:sldMk cId="552208164" sldId="2147468972"/>
            <ac:grpSpMk id="22" creationId="{8DD644EB-A64C-4793-A0B0-29734BFFE7C5}"/>
          </ac:grpSpMkLst>
        </pc:grpChg>
        <pc:grpChg chg="add mod ord">
          <ac:chgData name="Nora Vehling" userId="9b633978-0373-49d3-b628-4a2b5180f9de" providerId="ADAL" clId="{12BDAF21-F27B-4A6E-A567-11C440EEF3F2}" dt="2025-10-06T13:02:57.283" v="18250"/>
          <ac:grpSpMkLst>
            <pc:docMk/>
            <pc:sldMk cId="552208164" sldId="2147468972"/>
            <ac:grpSpMk id="23" creationId="{AA0986C6-72A2-C08D-1098-CE636B30A488}"/>
          </ac:grpSpMkLst>
        </pc:grpChg>
        <pc:grpChg chg="mod">
          <ac:chgData name="Nora Vehling" userId="9b633978-0373-49d3-b628-4a2b5180f9de" providerId="ADAL" clId="{12BDAF21-F27B-4A6E-A567-11C440EEF3F2}" dt="2025-10-06T13:02:58.974" v="18270"/>
          <ac:grpSpMkLst>
            <pc:docMk/>
            <pc:sldMk cId="552208164" sldId="2147468972"/>
            <ac:grpSpMk id="31" creationId="{DA583C0F-8FC3-40A8-A5E5-689CA3BBCB27}"/>
          </ac:grpSpMkLst>
        </pc:grpChg>
        <pc:grpChg chg="mod">
          <ac:chgData name="Nora Vehling" userId="9b633978-0373-49d3-b628-4a2b5180f9de" providerId="ADAL" clId="{12BDAF21-F27B-4A6E-A567-11C440EEF3F2}" dt="2025-10-06T13:02:58.972" v="18267"/>
          <ac:grpSpMkLst>
            <pc:docMk/>
            <pc:sldMk cId="552208164" sldId="2147468972"/>
            <ac:grpSpMk id="37" creationId="{DB16C3D1-CF1C-48C9-A1F6-26FA55C00BA1}"/>
          </ac:grpSpMkLst>
        </pc:grpChg>
      </pc:sldChg>
      <pc:sldChg chg="addSp delSp modSp add mod ord">
        <pc:chgData name="Nora Vehling" userId="9b633978-0373-49d3-b628-4a2b5180f9de" providerId="ADAL" clId="{12BDAF21-F27B-4A6E-A567-11C440EEF3F2}" dt="2025-10-06T13:09:34.295" v="18827"/>
        <pc:sldMkLst>
          <pc:docMk/>
          <pc:sldMk cId="2578609197" sldId="2147468973"/>
        </pc:sldMkLst>
        <pc:spChg chg="mod ord">
          <ac:chgData name="Nora Vehling" userId="9b633978-0373-49d3-b628-4a2b5180f9de" providerId="ADAL" clId="{12BDAF21-F27B-4A6E-A567-11C440EEF3F2}" dt="2025-10-06T13:02:08.322" v="17359"/>
          <ac:spMkLst>
            <pc:docMk/>
            <pc:sldMk cId="2578609197" sldId="2147468973"/>
            <ac:spMk id="2" creationId="{1AD802F8-A5C1-03CE-D695-580D6AE72640}"/>
          </ac:spMkLst>
        </pc:spChg>
        <pc:spChg chg="add mod topLvl modVis">
          <ac:chgData name="Nora Vehling" userId="9b633978-0373-49d3-b628-4a2b5180f9de" providerId="ADAL" clId="{12BDAF21-F27B-4A6E-A567-11C440EEF3F2}" dt="2025-10-06T13:02:08.486" v="17522"/>
          <ac:spMkLst>
            <pc:docMk/>
            <pc:sldMk cId="2578609197" sldId="2147468973"/>
            <ac:spMk id="3" creationId="{99CB23C6-96E4-4D2F-ABB5-8E6D7B7D6ED8}"/>
          </ac:spMkLst>
        </pc:spChg>
        <pc:spChg chg="mod">
          <ac:chgData name="Nora Vehling" userId="9b633978-0373-49d3-b628-4a2b5180f9de" providerId="ADAL" clId="{12BDAF21-F27B-4A6E-A567-11C440EEF3F2}" dt="2025-10-06T13:03:49.462" v="18501"/>
          <ac:spMkLst>
            <pc:docMk/>
            <pc:sldMk cId="2578609197" sldId="2147468973"/>
            <ac:spMk id="4" creationId="{BEF859FD-1B0D-D6BE-8CE9-6F5CAA87E4E1}"/>
          </ac:spMkLst>
        </pc:spChg>
        <pc:spChg chg="mod ord">
          <ac:chgData name="Nora Vehling" userId="9b633978-0373-49d3-b628-4a2b5180f9de" providerId="ADAL" clId="{12BDAF21-F27B-4A6E-A567-11C440EEF3F2}" dt="2025-10-06T13:09:01.881" v="18809" actId="20577"/>
          <ac:spMkLst>
            <pc:docMk/>
            <pc:sldMk cId="2578609197" sldId="2147468973"/>
            <ac:spMk id="5" creationId="{71AF8F31-35C5-BFFD-010F-2DA495200DEE}"/>
          </ac:spMkLst>
        </pc:spChg>
        <pc:spChg chg="add mod topLvl modVis">
          <ac:chgData name="Nora Vehling" userId="9b633978-0373-49d3-b628-4a2b5180f9de" providerId="ADAL" clId="{12BDAF21-F27B-4A6E-A567-11C440EEF3F2}" dt="2025-10-06T13:02:08.486" v="17522"/>
          <ac:spMkLst>
            <pc:docMk/>
            <pc:sldMk cId="2578609197" sldId="2147468973"/>
            <ac:spMk id="6" creationId="{4084A2C2-4F4B-6167-6337-ECD29DE886E4}"/>
          </ac:spMkLst>
        </pc:spChg>
        <pc:spChg chg="mod topLvl modVis">
          <ac:chgData name="Nora Vehling" userId="9b633978-0373-49d3-b628-4a2b5180f9de" providerId="ADAL" clId="{12BDAF21-F27B-4A6E-A567-11C440EEF3F2}" dt="2025-10-06T13:02:08.486" v="17522"/>
          <ac:spMkLst>
            <pc:docMk/>
            <pc:sldMk cId="2578609197" sldId="2147468973"/>
            <ac:spMk id="8" creationId="{698D0E93-866F-4A6E-052F-CBDEDF7565BF}"/>
          </ac:spMkLst>
        </pc:spChg>
        <pc:spChg chg="mod topLvl modVis">
          <ac:chgData name="Nora Vehling" userId="9b633978-0373-49d3-b628-4a2b5180f9de" providerId="ADAL" clId="{12BDAF21-F27B-4A6E-A567-11C440EEF3F2}" dt="2025-10-06T13:02:08.486" v="17522"/>
          <ac:spMkLst>
            <pc:docMk/>
            <pc:sldMk cId="2578609197" sldId="2147468973"/>
            <ac:spMk id="9" creationId="{FC705636-0754-3DB6-6240-84ABE85735F2}"/>
          </ac:spMkLst>
        </pc:spChg>
        <pc:spChg chg="mod topLvl modVis">
          <ac:chgData name="Nora Vehling" userId="9b633978-0373-49d3-b628-4a2b5180f9de" providerId="ADAL" clId="{12BDAF21-F27B-4A6E-A567-11C440EEF3F2}" dt="2025-10-06T13:02:08.486" v="17522"/>
          <ac:spMkLst>
            <pc:docMk/>
            <pc:sldMk cId="2578609197" sldId="2147468973"/>
            <ac:spMk id="10" creationId="{4BE53563-C6CB-3997-E7AF-CB8724E0ED94}"/>
          </ac:spMkLst>
        </pc:spChg>
        <pc:spChg chg="mod">
          <ac:chgData name="Nora Vehling" userId="9b633978-0373-49d3-b628-4a2b5180f9de" providerId="ADAL" clId="{12BDAF21-F27B-4A6E-A567-11C440EEF3F2}" dt="2025-10-06T13:09:34.294" v="18824"/>
          <ac:spMkLst>
            <pc:docMk/>
            <pc:sldMk cId="2578609197" sldId="2147468973"/>
            <ac:spMk id="13" creationId="{079098F1-8AC6-B278-1792-8C780BB731D4}"/>
          </ac:spMkLst>
        </pc:spChg>
        <pc:spChg chg="mod topLvl modVis">
          <ac:chgData name="Nora Vehling" userId="9b633978-0373-49d3-b628-4a2b5180f9de" providerId="ADAL" clId="{12BDAF21-F27B-4A6E-A567-11C440EEF3F2}" dt="2025-10-06T13:02:08.486" v="17522"/>
          <ac:spMkLst>
            <pc:docMk/>
            <pc:sldMk cId="2578609197" sldId="2147468973"/>
            <ac:spMk id="14" creationId="{E74E1020-D2BD-B488-F6F0-4739DEC20A94}"/>
          </ac:spMkLst>
        </pc:spChg>
        <pc:spChg chg="mod topLvl modVis">
          <ac:chgData name="Nora Vehling" userId="9b633978-0373-49d3-b628-4a2b5180f9de" providerId="ADAL" clId="{12BDAF21-F27B-4A6E-A567-11C440EEF3F2}" dt="2025-10-06T13:02:08.486" v="17522"/>
          <ac:spMkLst>
            <pc:docMk/>
            <pc:sldMk cId="2578609197" sldId="2147468973"/>
            <ac:spMk id="15" creationId="{39D819D6-AC4B-9A68-A579-6A722D8553D1}"/>
          </ac:spMkLst>
        </pc:spChg>
        <pc:spChg chg="mod topLvl modVis">
          <ac:chgData name="Nora Vehling" userId="9b633978-0373-49d3-b628-4a2b5180f9de" providerId="ADAL" clId="{12BDAF21-F27B-4A6E-A567-11C440EEF3F2}" dt="2025-10-06T13:02:08.486" v="17522"/>
          <ac:spMkLst>
            <pc:docMk/>
            <pc:sldMk cId="2578609197" sldId="2147468973"/>
            <ac:spMk id="16" creationId="{B7E1776D-5D69-73F1-9A83-7CCEDFB3F883}"/>
          </ac:spMkLst>
        </pc:spChg>
        <pc:spChg chg="mod">
          <ac:chgData name="Nora Vehling" userId="9b633978-0373-49d3-b628-4a2b5180f9de" providerId="ADAL" clId="{12BDAF21-F27B-4A6E-A567-11C440EEF3F2}" dt="2025-10-06T13:09:34.294" v="18824"/>
          <ac:spMkLst>
            <pc:docMk/>
            <pc:sldMk cId="2578609197" sldId="2147468973"/>
            <ac:spMk id="17" creationId="{EB5B9203-CE1F-BE36-7C2C-7F18C5C924B0}"/>
          </ac:spMkLst>
        </pc:spChg>
        <pc:spChg chg="add del mod topLvl modVis">
          <ac:chgData name="Nora Vehling" userId="9b633978-0373-49d3-b628-4a2b5180f9de" providerId="ADAL" clId="{12BDAF21-F27B-4A6E-A567-11C440EEF3F2}" dt="2025-10-06T12:47:31.441" v="10233"/>
          <ac:spMkLst>
            <pc:docMk/>
            <pc:sldMk cId="2578609197" sldId="2147468973"/>
            <ac:spMk id="18" creationId="{B43E3CB4-275D-6000-A4C0-CAC5C62E5FB8}"/>
          </ac:spMkLst>
        </pc:spChg>
        <pc:spChg chg="add del mod topLvl modVis">
          <ac:chgData name="Nora Vehling" userId="9b633978-0373-49d3-b628-4a2b5180f9de" providerId="ADAL" clId="{12BDAF21-F27B-4A6E-A567-11C440EEF3F2}" dt="2025-10-06T12:47:31.440" v="10231"/>
          <ac:spMkLst>
            <pc:docMk/>
            <pc:sldMk cId="2578609197" sldId="2147468973"/>
            <ac:spMk id="20" creationId="{73523478-693C-6939-9DFF-577EBB78D7A0}"/>
          </ac:spMkLst>
        </pc:spChg>
        <pc:spChg chg="mod">
          <ac:chgData name="Nora Vehling" userId="9b633978-0373-49d3-b628-4a2b5180f9de" providerId="ADAL" clId="{12BDAF21-F27B-4A6E-A567-11C440EEF3F2}" dt="2025-10-06T12:46:28.030" v="10228"/>
          <ac:spMkLst>
            <pc:docMk/>
            <pc:sldMk cId="2578609197" sldId="2147468973"/>
            <ac:spMk id="24" creationId="{C53D7F21-3144-EE9E-06C2-085606198D8C}"/>
          </ac:spMkLst>
        </pc:spChg>
        <pc:spChg chg="mod">
          <ac:chgData name="Nora Vehling" userId="9b633978-0373-49d3-b628-4a2b5180f9de" providerId="ADAL" clId="{12BDAF21-F27B-4A6E-A567-11C440EEF3F2}" dt="2025-10-06T12:46:28.030" v="10228"/>
          <ac:spMkLst>
            <pc:docMk/>
            <pc:sldMk cId="2578609197" sldId="2147468973"/>
            <ac:spMk id="25" creationId="{3870E1E9-7242-71BE-F49B-4B4C5ACB123F}"/>
          </ac:spMkLst>
        </pc:spChg>
        <pc:spChg chg="add del mod topLvl modVis">
          <ac:chgData name="Nora Vehling" userId="9b633978-0373-49d3-b628-4a2b5180f9de" providerId="ADAL" clId="{12BDAF21-F27B-4A6E-A567-11C440EEF3F2}" dt="2025-10-06T12:50:19.064" v="12448"/>
          <ac:spMkLst>
            <pc:docMk/>
            <pc:sldMk cId="2578609197" sldId="2147468973"/>
            <ac:spMk id="27" creationId="{A3066B66-9D15-307E-AA5F-513C561B3162}"/>
          </ac:spMkLst>
        </pc:spChg>
        <pc:spChg chg="add del mod topLvl modVis">
          <ac:chgData name="Nora Vehling" userId="9b633978-0373-49d3-b628-4a2b5180f9de" providerId="ADAL" clId="{12BDAF21-F27B-4A6E-A567-11C440EEF3F2}" dt="2025-10-06T12:50:19.063" v="12446"/>
          <ac:spMkLst>
            <pc:docMk/>
            <pc:sldMk cId="2578609197" sldId="2147468973"/>
            <ac:spMk id="28" creationId="{7D295E32-4B80-899A-357A-DA58BDD43D9D}"/>
          </ac:spMkLst>
        </pc:spChg>
        <pc:spChg chg="mod">
          <ac:chgData name="Nora Vehling" userId="9b633978-0373-49d3-b628-4a2b5180f9de" providerId="ADAL" clId="{12BDAF21-F27B-4A6E-A567-11C440EEF3F2}" dt="2025-10-06T12:45:02.575" v="7730"/>
          <ac:spMkLst>
            <pc:docMk/>
            <pc:sldMk cId="2578609197" sldId="2147468973"/>
            <ac:spMk id="29" creationId="{98C1115B-B9E8-2B6A-2885-AFCCBED260E0}"/>
          </ac:spMkLst>
        </pc:spChg>
        <pc:spChg chg="mod">
          <ac:chgData name="Nora Vehling" userId="9b633978-0373-49d3-b628-4a2b5180f9de" providerId="ADAL" clId="{12BDAF21-F27B-4A6E-A567-11C440EEF3F2}" dt="2025-10-06T12:45:02.575" v="7730"/>
          <ac:spMkLst>
            <pc:docMk/>
            <pc:sldMk cId="2578609197" sldId="2147468973"/>
            <ac:spMk id="30" creationId="{281A61B4-E48C-C46D-63AF-15352C041C1F}"/>
          </ac:spMkLst>
        </pc:spChg>
        <pc:spChg chg="mod">
          <ac:chgData name="Nora Vehling" userId="9b633978-0373-49d3-b628-4a2b5180f9de" providerId="ADAL" clId="{12BDAF21-F27B-4A6E-A567-11C440EEF3F2}" dt="2025-10-06T13:09:34.293" v="18821"/>
          <ac:spMkLst>
            <pc:docMk/>
            <pc:sldMk cId="2578609197" sldId="2147468973"/>
            <ac:spMk id="32" creationId="{CCAF95A3-4377-A6F8-A126-FBFD77E5074A}"/>
          </ac:spMkLst>
        </pc:spChg>
        <pc:spChg chg="mod">
          <ac:chgData name="Nora Vehling" userId="9b633978-0373-49d3-b628-4a2b5180f9de" providerId="ADAL" clId="{12BDAF21-F27B-4A6E-A567-11C440EEF3F2}" dt="2025-10-06T13:09:34.293" v="18821"/>
          <ac:spMkLst>
            <pc:docMk/>
            <pc:sldMk cId="2578609197" sldId="2147468973"/>
            <ac:spMk id="33" creationId="{48035850-0E56-E5AD-6854-0CBAAAEBEF0D}"/>
          </ac:spMkLst>
        </pc:spChg>
        <pc:spChg chg="mod">
          <ac:chgData name="Nora Vehling" userId="9b633978-0373-49d3-b628-4a2b5180f9de" providerId="ADAL" clId="{12BDAF21-F27B-4A6E-A567-11C440EEF3F2}" dt="2025-10-06T12:50:17.722" v="12443"/>
          <ac:spMkLst>
            <pc:docMk/>
            <pc:sldMk cId="2578609197" sldId="2147468973"/>
            <ac:spMk id="36" creationId="{90488523-1969-EABA-8CA2-9AAEAC4616E8}"/>
          </ac:spMkLst>
        </pc:spChg>
        <pc:spChg chg="mod">
          <ac:chgData name="Nora Vehling" userId="9b633978-0373-49d3-b628-4a2b5180f9de" providerId="ADAL" clId="{12BDAF21-F27B-4A6E-A567-11C440EEF3F2}" dt="2025-10-06T13:09:34.292" v="18818"/>
          <ac:spMkLst>
            <pc:docMk/>
            <pc:sldMk cId="2578609197" sldId="2147468973"/>
            <ac:spMk id="38" creationId="{7C1FA529-2DB2-3BA3-DC96-A60753BB2CA9}"/>
          </ac:spMkLst>
        </pc:spChg>
        <pc:spChg chg="mod">
          <ac:chgData name="Nora Vehling" userId="9b633978-0373-49d3-b628-4a2b5180f9de" providerId="ADAL" clId="{12BDAF21-F27B-4A6E-A567-11C440EEF3F2}" dt="2025-10-06T13:09:34.292" v="18818"/>
          <ac:spMkLst>
            <pc:docMk/>
            <pc:sldMk cId="2578609197" sldId="2147468973"/>
            <ac:spMk id="39" creationId="{50B9C916-32A4-1ADF-DEEF-716A671FEBD8}"/>
          </ac:spMkLst>
        </pc:spChg>
        <pc:spChg chg="mod">
          <ac:chgData name="Nora Vehling" userId="9b633978-0373-49d3-b628-4a2b5180f9de" providerId="ADAL" clId="{12BDAF21-F27B-4A6E-A567-11C440EEF3F2}" dt="2025-10-06T12:50:17.722" v="12443"/>
          <ac:spMkLst>
            <pc:docMk/>
            <pc:sldMk cId="2578609197" sldId="2147468973"/>
            <ac:spMk id="40" creationId="{8187D895-4B83-8B25-23BB-2D7F9CF1F889}"/>
          </ac:spMkLst>
        </pc:spChg>
        <pc:spChg chg="add del mod topLvl modVis">
          <ac:chgData name="Nora Vehling" userId="9b633978-0373-49d3-b628-4a2b5180f9de" providerId="ADAL" clId="{12BDAF21-F27B-4A6E-A567-11C440EEF3F2}" dt="2025-10-06T12:50:17.466" v="12260"/>
          <ac:spMkLst>
            <pc:docMk/>
            <pc:sldMk cId="2578609197" sldId="2147468973"/>
            <ac:spMk id="41" creationId="{B8A00CC1-F527-4FD8-60E3-28E566C268E1}"/>
          </ac:spMkLst>
        </pc:spChg>
        <pc:spChg chg="add del mod topLvl modVis">
          <ac:chgData name="Nora Vehling" userId="9b633978-0373-49d3-b628-4a2b5180f9de" providerId="ADAL" clId="{12BDAF21-F27B-4A6E-A567-11C440EEF3F2}" dt="2025-10-06T12:50:17.465" v="12258"/>
          <ac:spMkLst>
            <pc:docMk/>
            <pc:sldMk cId="2578609197" sldId="2147468973"/>
            <ac:spMk id="42" creationId="{1F40F6DA-68D9-3C7D-9BEC-2C127579C9F7}"/>
          </ac:spMkLst>
        </pc:spChg>
        <pc:spChg chg="mod">
          <ac:chgData name="Nora Vehling" userId="9b633978-0373-49d3-b628-4a2b5180f9de" providerId="ADAL" clId="{12BDAF21-F27B-4A6E-A567-11C440EEF3F2}" dt="2025-10-06T12:50:15.282" v="12255"/>
          <ac:spMkLst>
            <pc:docMk/>
            <pc:sldMk cId="2578609197" sldId="2147468973"/>
            <ac:spMk id="45" creationId="{07EC4D6B-74A9-105E-8A01-34EE4ED2BDD7}"/>
          </ac:spMkLst>
        </pc:spChg>
        <pc:spChg chg="mod">
          <ac:chgData name="Nora Vehling" userId="9b633978-0373-49d3-b628-4a2b5180f9de" providerId="ADAL" clId="{12BDAF21-F27B-4A6E-A567-11C440EEF3F2}" dt="2025-10-06T12:50:15.282" v="12255"/>
          <ac:spMkLst>
            <pc:docMk/>
            <pc:sldMk cId="2578609197" sldId="2147468973"/>
            <ac:spMk id="46" creationId="{41808F06-EAD1-7FFA-5595-C0BE0B5D7CA3}"/>
          </ac:spMkLst>
        </pc:spChg>
        <pc:spChg chg="add del mod topLvl modVis">
          <ac:chgData name="Nora Vehling" userId="9b633978-0373-49d3-b628-4a2b5180f9de" providerId="ADAL" clId="{12BDAF21-F27B-4A6E-A567-11C440EEF3F2}" dt="2025-10-06T13:02:08.312" v="17345"/>
          <ac:spMkLst>
            <pc:docMk/>
            <pc:sldMk cId="2578609197" sldId="2147468973"/>
            <ac:spMk id="49" creationId="{914D20B0-C4B4-0DBC-37F7-6ACCA9DD77DA}"/>
          </ac:spMkLst>
        </pc:spChg>
        <pc:spChg chg="add del mod topLvl modVis">
          <ac:chgData name="Nora Vehling" userId="9b633978-0373-49d3-b628-4a2b5180f9de" providerId="ADAL" clId="{12BDAF21-F27B-4A6E-A567-11C440EEF3F2}" dt="2025-10-06T13:02:08.311" v="17343"/>
          <ac:spMkLst>
            <pc:docMk/>
            <pc:sldMk cId="2578609197" sldId="2147468973"/>
            <ac:spMk id="50" creationId="{04D98BC3-0A47-8E2E-050D-1A5953306E2B}"/>
          </ac:spMkLst>
        </pc:spChg>
        <pc:spChg chg="mod">
          <ac:chgData name="Nora Vehling" userId="9b633978-0373-49d3-b628-4a2b5180f9de" providerId="ADAL" clId="{12BDAF21-F27B-4A6E-A567-11C440EEF3F2}" dt="2025-10-06T13:01:11.357" v="16357"/>
          <ac:spMkLst>
            <pc:docMk/>
            <pc:sldMk cId="2578609197" sldId="2147468973"/>
            <ac:spMk id="53" creationId="{7C8790D7-80E6-AC13-3112-C78A50AFD373}"/>
          </ac:spMkLst>
        </pc:spChg>
        <pc:spChg chg="mod">
          <ac:chgData name="Nora Vehling" userId="9b633978-0373-49d3-b628-4a2b5180f9de" providerId="ADAL" clId="{12BDAF21-F27B-4A6E-A567-11C440EEF3F2}" dt="2025-10-06T13:01:11.357" v="16357"/>
          <ac:spMkLst>
            <pc:docMk/>
            <pc:sldMk cId="2578609197" sldId="2147468973"/>
            <ac:spMk id="54" creationId="{7298639C-0F9F-7EF6-2E11-81FEB84C2340}"/>
          </ac:spMkLst>
        </pc:spChg>
        <pc:spChg chg="add mod modVis">
          <ac:chgData name="Nora Vehling" userId="9b633978-0373-49d3-b628-4a2b5180f9de" providerId="ADAL" clId="{12BDAF21-F27B-4A6E-A567-11C440EEF3F2}" dt="2025-10-06T13:02:08.486" v="17522"/>
          <ac:spMkLst>
            <pc:docMk/>
            <pc:sldMk cId="2578609197" sldId="2147468973"/>
            <ac:spMk id="55" creationId="{34DE8780-834A-47B3-AA41-092AD41A75C1}"/>
          </ac:spMkLst>
        </pc:spChg>
        <pc:spChg chg="add mod topLvl modVis">
          <ac:chgData name="Nora Vehling" userId="9b633978-0373-49d3-b628-4a2b5180f9de" providerId="ADAL" clId="{12BDAF21-F27B-4A6E-A567-11C440EEF3F2}" dt="2025-10-06T13:09:31.283" v="18815" actId="20577"/>
          <ac:spMkLst>
            <pc:docMk/>
            <pc:sldMk cId="2578609197" sldId="2147468973"/>
            <ac:spMk id="56" creationId="{429CF61B-B16F-A393-17EF-A9EEF177EE9D}"/>
          </ac:spMkLst>
        </pc:spChg>
        <pc:spChg chg="mod">
          <ac:chgData name="Nora Vehling" userId="9b633978-0373-49d3-b628-4a2b5180f9de" providerId="ADAL" clId="{12BDAF21-F27B-4A6E-A567-11C440EEF3F2}" dt="2025-10-06T13:09:34.295" v="18827"/>
          <ac:spMkLst>
            <pc:docMk/>
            <pc:sldMk cId="2578609197" sldId="2147468973"/>
            <ac:spMk id="59" creationId="{65A2F495-383A-E913-2289-175F824B9D68}"/>
          </ac:spMkLst>
        </pc:spChg>
        <pc:spChg chg="mod">
          <ac:chgData name="Nora Vehling" userId="9b633978-0373-49d3-b628-4a2b5180f9de" providerId="ADAL" clId="{12BDAF21-F27B-4A6E-A567-11C440EEF3F2}" dt="2025-10-06T13:09:34.295" v="18827"/>
          <ac:spMkLst>
            <pc:docMk/>
            <pc:sldMk cId="2578609197" sldId="2147468973"/>
            <ac:spMk id="60" creationId="{1F0B751D-F8A8-5592-69A5-71D85BFA8346}"/>
          </ac:spMkLst>
        </pc:spChg>
        <pc:spChg chg="add del">
          <ac:chgData name="Nora Vehling" userId="9b633978-0373-49d3-b628-4a2b5180f9de" providerId="ADAL" clId="{12BDAF21-F27B-4A6E-A567-11C440EEF3F2}" dt="2025-10-06T12:57:21.958" v="15762" actId="22"/>
          <ac:spMkLst>
            <pc:docMk/>
            <pc:sldMk cId="2578609197" sldId="2147468973"/>
            <ac:spMk id="62" creationId="{BD57132C-E9CE-F45E-07E9-6DC09AC8F3EA}"/>
          </ac:spMkLst>
        </pc:spChg>
        <pc:grpChg chg="add del mod ord">
          <ac:chgData name="Nora Vehling" userId="9b633978-0373-49d3-b628-4a2b5180f9de" providerId="ADAL" clId="{12BDAF21-F27B-4A6E-A567-11C440EEF3F2}" dt="2025-10-06T12:44:46.610" v="7021"/>
          <ac:grpSpMkLst>
            <pc:docMk/>
            <pc:sldMk cId="2578609197" sldId="2147468973"/>
            <ac:grpSpMk id="7" creationId="{63C61A93-A39C-4C03-B7D2-4E7F9DA4D250}"/>
          </ac:grpSpMkLst>
        </pc:grpChg>
        <pc:grpChg chg="add mod">
          <ac:chgData name="Nora Vehling" userId="9b633978-0373-49d3-b628-4a2b5180f9de" providerId="ADAL" clId="{12BDAF21-F27B-4A6E-A567-11C440EEF3F2}" dt="2025-10-06T13:09:34.294" v="18824"/>
          <ac:grpSpMkLst>
            <pc:docMk/>
            <pc:sldMk cId="2578609197" sldId="2147468973"/>
            <ac:grpSpMk id="11" creationId="{5B899D4E-4C52-6537-A080-0E04CD5C8DEB}"/>
          </ac:grpSpMkLst>
        </pc:grpChg>
        <pc:grpChg chg="del">
          <ac:chgData name="Nora Vehling" userId="9b633978-0373-49d3-b628-4a2b5180f9de" providerId="ADAL" clId="{12BDAF21-F27B-4A6E-A567-11C440EEF3F2}" dt="2025-10-06T12:44:45.765" v="6851"/>
          <ac:grpSpMkLst>
            <pc:docMk/>
            <pc:sldMk cId="2578609197" sldId="2147468973"/>
            <ac:grpSpMk id="19" creationId="{A661B84D-6ED4-DA32-042C-0F60057CD431}"/>
          </ac:grpSpMkLst>
        </pc:grpChg>
        <pc:grpChg chg="mod ord">
          <ac:chgData name="Nora Vehling" userId="9b633978-0373-49d3-b628-4a2b5180f9de" providerId="ADAL" clId="{12BDAF21-F27B-4A6E-A567-11C440EEF3F2}" dt="2025-10-06T12:44:46.646" v="7033"/>
          <ac:grpSpMkLst>
            <pc:docMk/>
            <pc:sldMk cId="2578609197" sldId="2147468973"/>
            <ac:grpSpMk id="21" creationId="{96CB0496-3BD9-A0A5-7198-03E9DA7C17E8}"/>
          </ac:grpSpMkLst>
        </pc:grpChg>
        <pc:grpChg chg="mod">
          <ac:chgData name="Nora Vehling" userId="9b633978-0373-49d3-b628-4a2b5180f9de" providerId="ADAL" clId="{12BDAF21-F27B-4A6E-A567-11C440EEF3F2}" dt="2025-10-06T12:45:02.575" v="7730"/>
          <ac:grpSpMkLst>
            <pc:docMk/>
            <pc:sldMk cId="2578609197" sldId="2147468973"/>
            <ac:grpSpMk id="22" creationId="{B9C81281-86A2-447E-A453-C9C19BA065F9}"/>
          </ac:grpSpMkLst>
        </pc:grpChg>
        <pc:grpChg chg="add del mod">
          <ac:chgData name="Nora Vehling" userId="9b633978-0373-49d3-b628-4a2b5180f9de" providerId="ADAL" clId="{12BDAF21-F27B-4A6E-A567-11C440EEF3F2}" dt="2025-10-06T12:47:31.562" v="10296"/>
          <ac:grpSpMkLst>
            <pc:docMk/>
            <pc:sldMk cId="2578609197" sldId="2147468973"/>
            <ac:grpSpMk id="23" creationId="{B379CE22-A29B-1C1A-9670-233D6F9CBCC1}"/>
          </ac:grpSpMkLst>
        </pc:grpChg>
        <pc:grpChg chg="add del mod ord">
          <ac:chgData name="Nora Vehling" userId="9b633978-0373-49d3-b628-4a2b5180f9de" providerId="ADAL" clId="{12BDAF21-F27B-4A6E-A567-11C440EEF3F2}" dt="2025-10-06T12:48:27.879" v="10665"/>
          <ac:grpSpMkLst>
            <pc:docMk/>
            <pc:sldMk cId="2578609197" sldId="2147468973"/>
            <ac:grpSpMk id="26" creationId="{437AF91E-49AA-BD8A-6F72-71D6540488C8}"/>
          </ac:grpSpMkLst>
        </pc:grpChg>
        <pc:grpChg chg="mod">
          <ac:chgData name="Nora Vehling" userId="9b633978-0373-49d3-b628-4a2b5180f9de" providerId="ADAL" clId="{12BDAF21-F27B-4A6E-A567-11C440EEF3F2}" dt="2025-10-06T13:09:34.293" v="18821"/>
          <ac:grpSpMkLst>
            <pc:docMk/>
            <pc:sldMk cId="2578609197" sldId="2147468973"/>
            <ac:grpSpMk id="31" creationId="{8473D4AE-6ECD-F64E-C285-D97B83B2CD9F}"/>
          </ac:grpSpMkLst>
        </pc:grpChg>
        <pc:grpChg chg="mod ord">
          <ac:chgData name="Nora Vehling" userId="9b633978-0373-49d3-b628-4a2b5180f9de" providerId="ADAL" clId="{12BDAF21-F27B-4A6E-A567-11C440EEF3F2}" dt="2025-10-06T12:48:27.951" v="10677"/>
          <ac:grpSpMkLst>
            <pc:docMk/>
            <pc:sldMk cId="2578609197" sldId="2147468973"/>
            <ac:grpSpMk id="34" creationId="{AF1B28A5-9C47-1B21-7097-3C902B72B9AA}"/>
          </ac:grpSpMkLst>
        </pc:grpChg>
        <pc:grpChg chg="add del mod">
          <ac:chgData name="Nora Vehling" userId="9b633978-0373-49d3-b628-4a2b5180f9de" providerId="ADAL" clId="{12BDAF21-F27B-4A6E-A567-11C440EEF3F2}" dt="2025-10-06T12:50:19.141" v="12511"/>
          <ac:grpSpMkLst>
            <pc:docMk/>
            <pc:sldMk cId="2578609197" sldId="2147468973"/>
            <ac:grpSpMk id="35" creationId="{EB299746-9A35-82BD-C09E-A50048491BCA}"/>
          </ac:grpSpMkLst>
        </pc:grpChg>
        <pc:grpChg chg="mod">
          <ac:chgData name="Nora Vehling" userId="9b633978-0373-49d3-b628-4a2b5180f9de" providerId="ADAL" clId="{12BDAF21-F27B-4A6E-A567-11C440EEF3F2}" dt="2025-10-06T13:09:34.292" v="18818"/>
          <ac:grpSpMkLst>
            <pc:docMk/>
            <pc:sldMk cId="2578609197" sldId="2147468973"/>
            <ac:grpSpMk id="37" creationId="{F04092DD-A282-1993-D458-9DAF65C9FDD2}"/>
          </ac:grpSpMkLst>
        </pc:grpChg>
        <pc:grpChg chg="mod ord">
          <ac:chgData name="Nora Vehling" userId="9b633978-0373-49d3-b628-4a2b5180f9de" providerId="ADAL" clId="{12BDAF21-F27B-4A6E-A567-11C440EEF3F2}" dt="2025-10-06T12:50:15.059" v="12141" actId="1076"/>
          <ac:grpSpMkLst>
            <pc:docMk/>
            <pc:sldMk cId="2578609197" sldId="2147468973"/>
            <ac:grpSpMk id="43" creationId="{C8E870CA-8FE8-E960-DBF6-90981D757BC4}"/>
          </ac:grpSpMkLst>
        </pc:grpChg>
        <pc:grpChg chg="add del mod">
          <ac:chgData name="Nora Vehling" userId="9b633978-0373-49d3-b628-4a2b5180f9de" providerId="ADAL" clId="{12BDAF21-F27B-4A6E-A567-11C440EEF3F2}" dt="2025-10-06T12:50:17.559" v="12337"/>
          <ac:grpSpMkLst>
            <pc:docMk/>
            <pc:sldMk cId="2578609197" sldId="2147468973"/>
            <ac:grpSpMk id="44" creationId="{71607B75-5851-1254-7CC1-FE4B807E31AC}"/>
          </ac:grpSpMkLst>
        </pc:grpChg>
        <pc:grpChg chg="mod ord">
          <ac:chgData name="Nora Vehling" userId="9b633978-0373-49d3-b628-4a2b5180f9de" providerId="ADAL" clId="{12BDAF21-F27B-4A6E-A567-11C440EEF3F2}" dt="2025-10-06T12:50:17.527" v="12264"/>
          <ac:grpSpMkLst>
            <pc:docMk/>
            <pc:sldMk cId="2578609197" sldId="2147468973"/>
            <ac:grpSpMk id="47" creationId="{B5CE6E72-F0CE-7E02-55CF-D7FE6525902F}"/>
          </ac:grpSpMkLst>
        </pc:grpChg>
        <pc:grpChg chg="add del mod ord">
          <ac:chgData name="Nora Vehling" userId="9b633978-0373-49d3-b628-4a2b5180f9de" providerId="ADAL" clId="{12BDAF21-F27B-4A6E-A567-11C440EEF3F2}" dt="2025-10-06T12:50:23.377" v="12595"/>
          <ac:grpSpMkLst>
            <pc:docMk/>
            <pc:sldMk cId="2578609197" sldId="2147468973"/>
            <ac:grpSpMk id="48" creationId="{BE865BF0-42DD-7A84-C2F2-7A48FEA59960}"/>
          </ac:grpSpMkLst>
        </pc:grpChg>
        <pc:grpChg chg="mod ord">
          <ac:chgData name="Nora Vehling" userId="9b633978-0373-49d3-b628-4a2b5180f9de" providerId="ADAL" clId="{12BDAF21-F27B-4A6E-A567-11C440EEF3F2}" dt="2025-10-06T12:51:29.599" v="13038" actId="1076"/>
          <ac:grpSpMkLst>
            <pc:docMk/>
            <pc:sldMk cId="2578609197" sldId="2147468973"/>
            <ac:grpSpMk id="51" creationId="{B0682E18-4591-D12A-94ED-E95A0C012223}"/>
          </ac:grpSpMkLst>
        </pc:grpChg>
        <pc:grpChg chg="add del mod">
          <ac:chgData name="Nora Vehling" userId="9b633978-0373-49d3-b628-4a2b5180f9de" providerId="ADAL" clId="{12BDAF21-F27B-4A6E-A567-11C440EEF3F2}" dt="2025-10-06T13:02:08.345" v="17430"/>
          <ac:grpSpMkLst>
            <pc:docMk/>
            <pc:sldMk cId="2578609197" sldId="2147468973"/>
            <ac:grpSpMk id="52" creationId="{E6D8D1F1-75AA-A337-57B5-2FD814049777}"/>
          </ac:grpSpMkLst>
        </pc:grpChg>
        <pc:grpChg chg="mod ord">
          <ac:chgData name="Nora Vehling" userId="9b633978-0373-49d3-b628-4a2b5180f9de" providerId="ADAL" clId="{12BDAF21-F27B-4A6E-A567-11C440EEF3F2}" dt="2025-10-06T12:57:16.389" v="15518"/>
          <ac:grpSpMkLst>
            <pc:docMk/>
            <pc:sldMk cId="2578609197" sldId="2147468973"/>
            <ac:grpSpMk id="57" creationId="{7050419D-37BE-8955-7873-6CA8668A9975}"/>
          </ac:grpSpMkLst>
        </pc:grpChg>
        <pc:grpChg chg="add mod">
          <ac:chgData name="Nora Vehling" userId="9b633978-0373-49d3-b628-4a2b5180f9de" providerId="ADAL" clId="{12BDAF21-F27B-4A6E-A567-11C440EEF3F2}" dt="2025-10-06T13:09:34.295" v="18827"/>
          <ac:grpSpMkLst>
            <pc:docMk/>
            <pc:sldMk cId="2578609197" sldId="2147468973"/>
            <ac:grpSpMk id="58" creationId="{69E27AB0-8CAC-CF8F-D35D-76526B5F34E8}"/>
          </ac:grpSpMkLst>
        </pc:grpChg>
        <pc:grpChg chg="mod ord">
          <ac:chgData name="Nora Vehling" userId="9b633978-0373-49d3-b628-4a2b5180f9de" providerId="ADAL" clId="{12BDAF21-F27B-4A6E-A567-11C440EEF3F2}" dt="2025-10-06T12:57:35.170" v="15795"/>
          <ac:grpSpMkLst>
            <pc:docMk/>
            <pc:sldMk cId="2578609197" sldId="2147468973"/>
            <ac:grpSpMk id="63" creationId="{2005121C-ADEB-83D7-95FA-6204BD186CE8}"/>
          </ac:grpSpMkLst>
        </pc:grpChg>
        <pc:grpChg chg="mod ord">
          <ac:chgData name="Nora Vehling" userId="9b633978-0373-49d3-b628-4a2b5180f9de" providerId="ADAL" clId="{12BDAF21-F27B-4A6E-A567-11C440EEF3F2}" dt="2025-10-06T12:58:00.128" v="15928"/>
          <ac:grpSpMkLst>
            <pc:docMk/>
            <pc:sldMk cId="2578609197" sldId="2147468973"/>
            <ac:grpSpMk id="64" creationId="{F9A11853-5EE0-3AF5-6322-46EBAD46DE13}"/>
          </ac:grpSpMkLst>
        </pc:grpChg>
        <pc:grpChg chg="mod ord">
          <ac:chgData name="Nora Vehling" userId="9b633978-0373-49d3-b628-4a2b5180f9de" providerId="ADAL" clId="{12BDAF21-F27B-4A6E-A567-11C440EEF3F2}" dt="2025-10-06T13:02:08.321" v="17357"/>
          <ac:grpSpMkLst>
            <pc:docMk/>
            <pc:sldMk cId="2578609197" sldId="2147468973"/>
            <ac:grpSpMk id="65" creationId="{7D2FBC8F-86E4-2725-F835-EB0CF61A3E28}"/>
          </ac:grpSpMkLst>
        </pc:grpChg>
      </pc:sldChg>
      <pc:sldChg chg="addSp delSp modSp add mod">
        <pc:chgData name="Nora Vehling" userId="9b633978-0373-49d3-b628-4a2b5180f9de" providerId="ADAL" clId="{12BDAF21-F27B-4A6E-A567-11C440EEF3F2}" dt="2025-10-06T13:09:10.725" v="18811" actId="20577"/>
        <pc:sldMkLst>
          <pc:docMk/>
          <pc:sldMk cId="2551157853" sldId="2147468974"/>
        </pc:sldMkLst>
        <pc:spChg chg="mod ord">
          <ac:chgData name="Nora Vehling" userId="9b633978-0373-49d3-b628-4a2b5180f9de" providerId="ADAL" clId="{12BDAF21-F27B-4A6E-A567-11C440EEF3F2}" dt="2025-10-06T13:03:24.011" v="18370"/>
          <ac:spMkLst>
            <pc:docMk/>
            <pc:sldMk cId="2551157853" sldId="2147468974"/>
            <ac:spMk id="2" creationId="{4A052DEB-960F-9C5C-5C3C-F14A624244DE}"/>
          </ac:spMkLst>
        </pc:spChg>
        <pc:spChg chg="mod topLvl modVis">
          <ac:chgData name="Nora Vehling" userId="9b633978-0373-49d3-b628-4a2b5180f9de" providerId="ADAL" clId="{12BDAF21-F27B-4A6E-A567-11C440EEF3F2}" dt="2025-10-06T13:03:24.067" v="18471"/>
          <ac:spMkLst>
            <pc:docMk/>
            <pc:sldMk cId="2551157853" sldId="2147468974"/>
            <ac:spMk id="3" creationId="{A703EAFF-A550-85B9-D0F7-625AB2F8D14C}"/>
          </ac:spMkLst>
        </pc:spChg>
        <pc:spChg chg="mod">
          <ac:chgData name="Nora Vehling" userId="9b633978-0373-49d3-b628-4a2b5180f9de" providerId="ADAL" clId="{12BDAF21-F27B-4A6E-A567-11C440EEF3F2}" dt="2025-10-06T13:03:56.424" v="18502"/>
          <ac:spMkLst>
            <pc:docMk/>
            <pc:sldMk cId="2551157853" sldId="2147468974"/>
            <ac:spMk id="4" creationId="{4D842C72-66CE-FA24-CCF4-C42F11DC26D4}"/>
          </ac:spMkLst>
        </pc:spChg>
        <pc:spChg chg="mod ord">
          <ac:chgData name="Nora Vehling" userId="9b633978-0373-49d3-b628-4a2b5180f9de" providerId="ADAL" clId="{12BDAF21-F27B-4A6E-A567-11C440EEF3F2}" dt="2025-10-06T13:09:10.725" v="18811" actId="20577"/>
          <ac:spMkLst>
            <pc:docMk/>
            <pc:sldMk cId="2551157853" sldId="2147468974"/>
            <ac:spMk id="5" creationId="{582B9B3E-095E-BF3A-F3C2-FC2B07F027CD}"/>
          </ac:spMkLst>
        </pc:spChg>
        <pc:spChg chg="mod topLvl modVis">
          <ac:chgData name="Nora Vehling" userId="9b633978-0373-49d3-b628-4a2b5180f9de" providerId="ADAL" clId="{12BDAF21-F27B-4A6E-A567-11C440EEF3F2}" dt="2025-10-06T13:03:24.067" v="18473"/>
          <ac:spMkLst>
            <pc:docMk/>
            <pc:sldMk cId="2551157853" sldId="2147468974"/>
            <ac:spMk id="6" creationId="{496D1F0B-B55F-F9BC-C3B3-167589E68EE4}"/>
          </ac:spMkLst>
        </pc:spChg>
        <pc:spChg chg="mod topLvl modVis">
          <ac:chgData name="Nora Vehling" userId="9b633978-0373-49d3-b628-4a2b5180f9de" providerId="ADAL" clId="{12BDAF21-F27B-4A6E-A567-11C440EEF3F2}" dt="2025-10-06T13:03:24.067" v="18471"/>
          <ac:spMkLst>
            <pc:docMk/>
            <pc:sldMk cId="2551157853" sldId="2147468974"/>
            <ac:spMk id="8" creationId="{232280CF-D978-8865-4961-18E119EA206F}"/>
          </ac:spMkLst>
        </pc:spChg>
        <pc:spChg chg="del mod topLvl modVis">
          <ac:chgData name="Nora Vehling" userId="9b633978-0373-49d3-b628-4a2b5180f9de" providerId="ADAL" clId="{12BDAF21-F27B-4A6E-A567-11C440EEF3F2}" dt="2025-10-06T13:03:23.972" v="18364"/>
          <ac:spMkLst>
            <pc:docMk/>
            <pc:sldMk cId="2551157853" sldId="2147468974"/>
            <ac:spMk id="9" creationId="{9B31EBA6-0D51-DE7E-0D8F-8387C5E9807F}"/>
          </ac:spMkLst>
        </pc:spChg>
        <pc:spChg chg="mod topLvl modVis">
          <ac:chgData name="Nora Vehling" userId="9b633978-0373-49d3-b628-4a2b5180f9de" providerId="ADAL" clId="{12BDAF21-F27B-4A6E-A567-11C440EEF3F2}" dt="2025-10-06T13:03:24.067" v="18471"/>
          <ac:spMkLst>
            <pc:docMk/>
            <pc:sldMk cId="2551157853" sldId="2147468974"/>
            <ac:spMk id="10" creationId="{83D675B0-C52D-A81A-1B15-48942FD4D676}"/>
          </ac:spMkLst>
        </pc:spChg>
        <pc:spChg chg="mod">
          <ac:chgData name="Nora Vehling" userId="9b633978-0373-49d3-b628-4a2b5180f9de" providerId="ADAL" clId="{12BDAF21-F27B-4A6E-A567-11C440EEF3F2}" dt="2025-10-06T13:03:38.005" v="18497"/>
          <ac:spMkLst>
            <pc:docMk/>
            <pc:sldMk cId="2551157853" sldId="2147468974"/>
            <ac:spMk id="13" creationId="{ABA798CB-6D31-3784-C676-4AEE0D32CF98}"/>
          </ac:spMkLst>
        </pc:spChg>
        <pc:spChg chg="mod topLvl modVis">
          <ac:chgData name="Nora Vehling" userId="9b633978-0373-49d3-b628-4a2b5180f9de" providerId="ADAL" clId="{12BDAF21-F27B-4A6E-A567-11C440EEF3F2}" dt="2025-10-06T13:03:24.067" v="18471"/>
          <ac:spMkLst>
            <pc:docMk/>
            <pc:sldMk cId="2551157853" sldId="2147468974"/>
            <ac:spMk id="14" creationId="{7322292F-F209-B2B0-9F5D-EC81B205DE4A}"/>
          </ac:spMkLst>
        </pc:spChg>
        <pc:spChg chg="mod topLvl modVis">
          <ac:chgData name="Nora Vehling" userId="9b633978-0373-49d3-b628-4a2b5180f9de" providerId="ADAL" clId="{12BDAF21-F27B-4A6E-A567-11C440EEF3F2}" dt="2025-10-06T13:03:24.067" v="18471"/>
          <ac:spMkLst>
            <pc:docMk/>
            <pc:sldMk cId="2551157853" sldId="2147468974"/>
            <ac:spMk id="15" creationId="{4A9D1B01-9426-C93F-42FF-CCCA84FA6CE1}"/>
          </ac:spMkLst>
        </pc:spChg>
        <pc:spChg chg="del mod topLvl modVis">
          <ac:chgData name="Nora Vehling" userId="9b633978-0373-49d3-b628-4a2b5180f9de" providerId="ADAL" clId="{12BDAF21-F27B-4A6E-A567-11C440EEF3F2}" dt="2025-10-06T13:03:23.972" v="18362"/>
          <ac:spMkLst>
            <pc:docMk/>
            <pc:sldMk cId="2551157853" sldId="2147468974"/>
            <ac:spMk id="16" creationId="{CCE79A99-253F-B662-1053-DA47FB35FB0F}"/>
          </ac:spMkLst>
        </pc:spChg>
        <pc:spChg chg="mod">
          <ac:chgData name="Nora Vehling" userId="9b633978-0373-49d3-b628-4a2b5180f9de" providerId="ADAL" clId="{12BDAF21-F27B-4A6E-A567-11C440EEF3F2}" dt="2025-10-06T13:03:38.005" v="18497"/>
          <ac:spMkLst>
            <pc:docMk/>
            <pc:sldMk cId="2551157853" sldId="2147468974"/>
            <ac:spMk id="17" creationId="{FDA3A539-E7BF-FA25-8D04-F44EB0326EFD}"/>
          </ac:spMkLst>
        </pc:spChg>
        <pc:spChg chg="add del mod topLvl modVis">
          <ac:chgData name="Nora Vehling" userId="9b633978-0373-49d3-b628-4a2b5180f9de" providerId="ADAL" clId="{12BDAF21-F27B-4A6E-A567-11C440EEF3F2}" dt="2025-10-06T12:54:55.374" v="14518"/>
          <ac:spMkLst>
            <pc:docMk/>
            <pc:sldMk cId="2551157853" sldId="2147468974"/>
            <ac:spMk id="19" creationId="{229A65E4-468C-A36D-D484-9D87A73E8B13}"/>
          </ac:spMkLst>
        </pc:spChg>
        <pc:spChg chg="add del mod topLvl modVis">
          <ac:chgData name="Nora Vehling" userId="9b633978-0373-49d3-b628-4a2b5180f9de" providerId="ADAL" clId="{12BDAF21-F27B-4A6E-A567-11C440EEF3F2}" dt="2025-10-06T12:54:55.371" v="14516"/>
          <ac:spMkLst>
            <pc:docMk/>
            <pc:sldMk cId="2551157853" sldId="2147468974"/>
            <ac:spMk id="20" creationId="{F33FDB2D-A979-EA69-106F-76D46CA66B58}"/>
          </ac:spMkLst>
        </pc:spChg>
        <pc:spChg chg="mod">
          <ac:chgData name="Nora Vehling" userId="9b633978-0373-49d3-b628-4a2b5180f9de" providerId="ADAL" clId="{12BDAF21-F27B-4A6E-A567-11C440EEF3F2}" dt="2025-10-06T12:54:52.924" v="14513"/>
          <ac:spMkLst>
            <pc:docMk/>
            <pc:sldMk cId="2551157853" sldId="2147468974"/>
            <ac:spMk id="24" creationId="{17121FF7-C033-32BA-AD78-8A484086954B}"/>
          </ac:spMkLst>
        </pc:spChg>
        <pc:spChg chg="mod">
          <ac:chgData name="Nora Vehling" userId="9b633978-0373-49d3-b628-4a2b5180f9de" providerId="ADAL" clId="{12BDAF21-F27B-4A6E-A567-11C440EEF3F2}" dt="2025-10-06T12:54:52.722" v="14474"/>
          <ac:spMkLst>
            <pc:docMk/>
            <pc:sldMk cId="2551157853" sldId="2147468974"/>
            <ac:spMk id="25" creationId="{E98C20EF-EDDA-9A51-4658-E5F24EF13E16}"/>
          </ac:spMkLst>
        </pc:spChg>
        <pc:spChg chg="mod">
          <ac:chgData name="Nora Vehling" userId="9b633978-0373-49d3-b628-4a2b5180f9de" providerId="ADAL" clId="{12BDAF21-F27B-4A6E-A567-11C440EEF3F2}" dt="2025-10-06T13:03:38.008" v="18500"/>
          <ac:spMkLst>
            <pc:docMk/>
            <pc:sldMk cId="2551157853" sldId="2147468974"/>
            <ac:spMk id="29" creationId="{E709D7D2-254D-DC76-AFC2-12F40C740DA7}"/>
          </ac:spMkLst>
        </pc:spChg>
        <pc:spChg chg="mod">
          <ac:chgData name="Nora Vehling" userId="9b633978-0373-49d3-b628-4a2b5180f9de" providerId="ADAL" clId="{12BDAF21-F27B-4A6E-A567-11C440EEF3F2}" dt="2025-10-06T13:03:38.008" v="18500"/>
          <ac:spMkLst>
            <pc:docMk/>
            <pc:sldMk cId="2551157853" sldId="2147468974"/>
            <ac:spMk id="30" creationId="{1861F8AB-2331-5616-99D6-94301C0A67FD}"/>
          </ac:spMkLst>
        </pc:spChg>
        <pc:spChg chg="mod">
          <ac:chgData name="Nora Vehling" userId="9b633978-0373-49d3-b628-4a2b5180f9de" providerId="ADAL" clId="{12BDAF21-F27B-4A6E-A567-11C440EEF3F2}" dt="2025-10-06T13:03:21.424" v="18353"/>
          <ac:spMkLst>
            <pc:docMk/>
            <pc:sldMk cId="2551157853" sldId="2147468974"/>
            <ac:spMk id="32" creationId="{E434A65C-95E1-ECB4-98DF-2B28610F50EB}"/>
          </ac:spMkLst>
        </pc:spChg>
        <pc:spChg chg="mod">
          <ac:chgData name="Nora Vehling" userId="9b633978-0373-49d3-b628-4a2b5180f9de" providerId="ADAL" clId="{12BDAF21-F27B-4A6E-A567-11C440EEF3F2}" dt="2025-10-06T13:03:21.424" v="18353"/>
          <ac:spMkLst>
            <pc:docMk/>
            <pc:sldMk cId="2551157853" sldId="2147468974"/>
            <ac:spMk id="33" creationId="{128885E9-6598-2C57-AE21-BC62BAF76731}"/>
          </ac:spMkLst>
        </pc:spChg>
        <pc:spChg chg="mod">
          <ac:chgData name="Nora Vehling" userId="9b633978-0373-49d3-b628-4a2b5180f9de" providerId="ADAL" clId="{12BDAF21-F27B-4A6E-A567-11C440EEF3F2}" dt="2025-10-06T13:03:38.003" v="18494"/>
          <ac:spMkLst>
            <pc:docMk/>
            <pc:sldMk cId="2551157853" sldId="2147468974"/>
            <ac:spMk id="38" creationId="{8A1482D1-255C-D753-E23D-B5D063EABB95}"/>
          </ac:spMkLst>
        </pc:spChg>
        <pc:spChg chg="mod">
          <ac:chgData name="Nora Vehling" userId="9b633978-0373-49d3-b628-4a2b5180f9de" providerId="ADAL" clId="{12BDAF21-F27B-4A6E-A567-11C440EEF3F2}" dt="2025-10-06T13:03:38.003" v="18494"/>
          <ac:spMkLst>
            <pc:docMk/>
            <pc:sldMk cId="2551157853" sldId="2147468974"/>
            <ac:spMk id="39" creationId="{251001A5-CB5F-6A1C-19BC-12E8EACA60AA}"/>
          </ac:spMkLst>
        </pc:spChg>
        <pc:grpChg chg="add del mod ord">
          <ac:chgData name="Nora Vehling" userId="9b633978-0373-49d3-b628-4a2b5180f9de" providerId="ADAL" clId="{12BDAF21-F27B-4A6E-A567-11C440EEF3F2}" dt="2025-10-06T12:52:33.865" v="13277"/>
          <ac:grpSpMkLst>
            <pc:docMk/>
            <pc:sldMk cId="2551157853" sldId="2147468974"/>
            <ac:grpSpMk id="7" creationId="{387F94AA-F59F-698D-DEE7-2371AEFD59CB}"/>
          </ac:grpSpMkLst>
        </pc:grpChg>
        <pc:grpChg chg="mod">
          <ac:chgData name="Nora Vehling" userId="9b633978-0373-49d3-b628-4a2b5180f9de" providerId="ADAL" clId="{12BDAF21-F27B-4A6E-A567-11C440EEF3F2}" dt="2025-10-06T13:03:38.005" v="18497"/>
          <ac:grpSpMkLst>
            <pc:docMk/>
            <pc:sldMk cId="2551157853" sldId="2147468974"/>
            <ac:grpSpMk id="11" creationId="{D22CD04C-330A-4799-C1DC-E59ABF3D1E86}"/>
          </ac:grpSpMkLst>
        </pc:grpChg>
        <pc:grpChg chg="add del mod ord">
          <ac:chgData name="Nora Vehling" userId="9b633978-0373-49d3-b628-4a2b5180f9de" providerId="ADAL" clId="{12BDAF21-F27B-4A6E-A567-11C440EEF3F2}" dt="2025-10-06T12:54:28.476" v="13613"/>
          <ac:grpSpMkLst>
            <pc:docMk/>
            <pc:sldMk cId="2551157853" sldId="2147468974"/>
            <ac:grpSpMk id="18" creationId="{09F3422E-8AEC-A7CF-0088-2B55AD669F8B}"/>
          </ac:grpSpMkLst>
        </pc:grpChg>
        <pc:grpChg chg="mod ord">
          <ac:chgData name="Nora Vehling" userId="9b633978-0373-49d3-b628-4a2b5180f9de" providerId="ADAL" clId="{12BDAF21-F27B-4A6E-A567-11C440EEF3F2}" dt="2025-10-06T12:54:28.531" v="13625"/>
          <ac:grpSpMkLst>
            <pc:docMk/>
            <pc:sldMk cId="2551157853" sldId="2147468974"/>
            <ac:grpSpMk id="21" creationId="{CA99711B-43B4-B328-179E-5B86217E50E2}"/>
          </ac:grpSpMkLst>
        </pc:grpChg>
        <pc:grpChg chg="mod">
          <ac:chgData name="Nora Vehling" userId="9b633978-0373-49d3-b628-4a2b5180f9de" providerId="ADAL" clId="{12BDAF21-F27B-4A6E-A567-11C440EEF3F2}" dt="2025-10-06T13:03:38.008" v="18500"/>
          <ac:grpSpMkLst>
            <pc:docMk/>
            <pc:sldMk cId="2551157853" sldId="2147468974"/>
            <ac:grpSpMk id="22" creationId="{57381CCE-FCFB-A99D-D217-9C77F09A2BFA}"/>
          </ac:grpSpMkLst>
        </pc:grpChg>
        <pc:grpChg chg="add del mod">
          <ac:chgData name="Nora Vehling" userId="9b633978-0373-49d3-b628-4a2b5180f9de" providerId="ADAL" clId="{12BDAF21-F27B-4A6E-A567-11C440EEF3F2}" dt="2025-10-06T12:54:55.531" v="14581"/>
          <ac:grpSpMkLst>
            <pc:docMk/>
            <pc:sldMk cId="2551157853" sldId="2147468974"/>
            <ac:grpSpMk id="23" creationId="{714A2DD0-29E0-4356-3ABD-244CA4FFFF60}"/>
          </ac:grpSpMkLst>
        </pc:grpChg>
        <pc:grpChg chg="del mod">
          <ac:chgData name="Nora Vehling" userId="9b633978-0373-49d3-b628-4a2b5180f9de" providerId="ADAL" clId="{12BDAF21-F27B-4A6E-A567-11C440EEF3F2}" dt="2025-10-06T12:52:14.538" v="13194"/>
          <ac:grpSpMkLst>
            <pc:docMk/>
            <pc:sldMk cId="2551157853" sldId="2147468974"/>
            <ac:grpSpMk id="26" creationId="{B62E14C9-6089-4FAF-BB5A-5A39A476E4C5}"/>
          </ac:grpSpMkLst>
        </pc:grpChg>
        <pc:grpChg chg="add del mod ord">
          <ac:chgData name="Nora Vehling" userId="9b633978-0373-49d3-b628-4a2b5180f9de" providerId="ADAL" clId="{12BDAF21-F27B-4A6E-A567-11C440EEF3F2}" dt="2025-10-06T12:59:16.663" v="16210"/>
          <ac:grpSpMkLst>
            <pc:docMk/>
            <pc:sldMk cId="2551157853" sldId="2147468974"/>
            <ac:grpSpMk id="27" creationId="{B1A25D7C-633C-3A52-1271-30E7BCB12E5D}"/>
          </ac:grpSpMkLst>
        </pc:grpChg>
        <pc:grpChg chg="add del mod ord">
          <ac:chgData name="Nora Vehling" userId="9b633978-0373-49d3-b628-4a2b5180f9de" providerId="ADAL" clId="{12BDAF21-F27B-4A6E-A567-11C440EEF3F2}" dt="2025-10-06T13:03:21.396" v="18277"/>
          <ac:grpSpMkLst>
            <pc:docMk/>
            <pc:sldMk cId="2551157853" sldId="2147468974"/>
            <ac:grpSpMk id="28" creationId="{F147BD96-8EC1-B3E7-EF0D-389C66D636E5}"/>
          </ac:grpSpMkLst>
        </pc:grpChg>
        <pc:grpChg chg="del mod">
          <ac:chgData name="Nora Vehling" userId="9b633978-0373-49d3-b628-4a2b5180f9de" providerId="ADAL" clId="{12BDAF21-F27B-4A6E-A567-11C440EEF3F2}" dt="2025-10-06T13:03:24.030" v="18413"/>
          <ac:grpSpMkLst>
            <pc:docMk/>
            <pc:sldMk cId="2551157853" sldId="2147468974"/>
            <ac:grpSpMk id="31" creationId="{618963AF-9A4C-48D2-5DEE-9AD1532BDF30}"/>
          </ac:grpSpMkLst>
        </pc:grpChg>
        <pc:grpChg chg="add del mod ord">
          <ac:chgData name="Nora Vehling" userId="9b633978-0373-49d3-b628-4a2b5180f9de" providerId="ADAL" clId="{12BDAF21-F27B-4A6E-A567-11C440EEF3F2}" dt="2025-10-06T13:03:23.970" v="18360"/>
          <ac:grpSpMkLst>
            <pc:docMk/>
            <pc:sldMk cId="2551157853" sldId="2147468974"/>
            <ac:grpSpMk id="34" creationId="{6DBD0AF1-6B9C-30F0-368D-EA48981CA150}"/>
          </ac:grpSpMkLst>
        </pc:grpChg>
        <pc:grpChg chg="add mod ord">
          <ac:chgData name="Nora Vehling" userId="9b633978-0373-49d3-b628-4a2b5180f9de" providerId="ADAL" clId="{12BDAF21-F27B-4A6E-A567-11C440EEF3F2}" dt="2025-10-06T13:03:24.067" v="18471"/>
          <ac:grpSpMkLst>
            <pc:docMk/>
            <pc:sldMk cId="2551157853" sldId="2147468974"/>
            <ac:grpSpMk id="35" creationId="{0429FD2C-E3BE-B358-ECA1-0DCED21BCF70}"/>
          </ac:grpSpMkLst>
        </pc:grpChg>
        <pc:grpChg chg="mod">
          <ac:chgData name="Nora Vehling" userId="9b633978-0373-49d3-b628-4a2b5180f9de" providerId="ADAL" clId="{12BDAF21-F27B-4A6E-A567-11C440EEF3F2}" dt="2025-10-06T13:03:38.003" v="18494"/>
          <ac:grpSpMkLst>
            <pc:docMk/>
            <pc:sldMk cId="2551157853" sldId="2147468974"/>
            <ac:grpSpMk id="37" creationId="{66B3D014-D90D-FF5F-CD6A-F3B24C969548}"/>
          </ac:grpSpMkLst>
        </pc:grpChg>
      </pc:sldChg>
      <pc:sldChg chg="delSp modSp add del mod ord modNotes">
        <pc:chgData name="Nora Vehling" userId="9b633978-0373-49d3-b628-4a2b5180f9de" providerId="ADAL" clId="{12BDAF21-F27B-4A6E-A567-11C440EEF3F2}" dt="2025-10-06T13:22:56.890" v="19101" actId="2696"/>
        <pc:sldMkLst>
          <pc:docMk/>
          <pc:sldMk cId="1757388858" sldId="2147468975"/>
        </pc:sldMkLst>
        <pc:spChg chg="del">
          <ac:chgData name="Nora Vehling" userId="9b633978-0373-49d3-b628-4a2b5180f9de" providerId="ADAL" clId="{12BDAF21-F27B-4A6E-A567-11C440EEF3F2}" dt="2025-10-06T13:22:08.017" v="19022" actId="478"/>
          <ac:spMkLst>
            <pc:docMk/>
            <pc:sldMk cId="1757388858" sldId="2147468975"/>
            <ac:spMk id="2" creationId="{1A84F22E-EAE4-811E-1C9A-B66208E536B8}"/>
          </ac:spMkLst>
        </pc:spChg>
        <pc:spChg chg="mod">
          <ac:chgData name="Nora Vehling" userId="9b633978-0373-49d3-b628-4a2b5180f9de" providerId="ADAL" clId="{12BDAF21-F27B-4A6E-A567-11C440EEF3F2}" dt="2025-10-06T13:07:10.853" v="18622" actId="20577"/>
          <ac:spMkLst>
            <pc:docMk/>
            <pc:sldMk cId="1757388858" sldId="2147468975"/>
            <ac:spMk id="3" creationId="{366640D0-9CBC-996B-D1DF-CACF102DE315}"/>
          </ac:spMkLst>
        </pc:spChg>
        <pc:spChg chg="del">
          <ac:chgData name="Nora Vehling" userId="9b633978-0373-49d3-b628-4a2b5180f9de" providerId="ADAL" clId="{12BDAF21-F27B-4A6E-A567-11C440EEF3F2}" dt="2025-10-06T13:05:46.669" v="18514"/>
          <ac:spMkLst>
            <pc:docMk/>
            <pc:sldMk cId="1757388858" sldId="2147468975"/>
            <ac:spMk id="4" creationId="{535D0CCB-B7B7-44A5-9A81-6FE49416D3B0}"/>
          </ac:spMkLst>
        </pc:spChg>
      </pc:sldChg>
      <pc:sldChg chg="addSp delSp modSp add mod ord">
        <pc:chgData name="Nora Vehling" userId="9b633978-0373-49d3-b628-4a2b5180f9de" providerId="ADAL" clId="{12BDAF21-F27B-4A6E-A567-11C440EEF3F2}" dt="2025-10-06T13:29:15.941" v="20908"/>
        <pc:sldMkLst>
          <pc:docMk/>
          <pc:sldMk cId="1312211797" sldId="2147468976"/>
        </pc:sldMkLst>
        <pc:spChg chg="mod">
          <ac:chgData name="Nora Vehling" userId="9b633978-0373-49d3-b628-4a2b5180f9de" providerId="ADAL" clId="{12BDAF21-F27B-4A6E-A567-11C440EEF3F2}" dt="2025-10-06T13:10:40.127" v="18835"/>
          <ac:spMkLst>
            <pc:docMk/>
            <pc:sldMk cId="1312211797" sldId="2147468976"/>
            <ac:spMk id="4" creationId="{83A2E97D-5546-2D57-D976-98CD2E9426D9}"/>
          </ac:spMkLst>
        </pc:spChg>
        <pc:spChg chg="mod">
          <ac:chgData name="Nora Vehling" userId="9b633978-0373-49d3-b628-4a2b5180f9de" providerId="ADAL" clId="{12BDAF21-F27B-4A6E-A567-11C440EEF3F2}" dt="2025-10-06T13:24:34.052" v="19554" actId="20577"/>
          <ac:spMkLst>
            <pc:docMk/>
            <pc:sldMk cId="1312211797" sldId="2147468976"/>
            <ac:spMk id="7" creationId="{4E5D1E95-DCB3-2F86-0AA6-49364FFB02DE}"/>
          </ac:spMkLst>
        </pc:spChg>
        <pc:spChg chg="mod">
          <ac:chgData name="Nora Vehling" userId="9b633978-0373-49d3-b628-4a2b5180f9de" providerId="ADAL" clId="{12BDAF21-F27B-4A6E-A567-11C440EEF3F2}" dt="2025-10-06T13:11:17.727" v="18843" actId="20577"/>
          <ac:spMkLst>
            <pc:docMk/>
            <pc:sldMk cId="1312211797" sldId="2147468976"/>
            <ac:spMk id="8" creationId="{DFE4F098-B5BA-03DD-50DE-45F66CD3C7FF}"/>
          </ac:spMkLst>
        </pc:spChg>
        <pc:graphicFrameChg chg="del">
          <ac:chgData name="Nora Vehling" userId="9b633978-0373-49d3-b628-4a2b5180f9de" providerId="ADAL" clId="{12BDAF21-F27B-4A6E-A567-11C440EEF3F2}" dt="2025-10-06T13:10:24.330" v="18830" actId="478"/>
          <ac:graphicFrameMkLst>
            <pc:docMk/>
            <pc:sldMk cId="1312211797" sldId="2147468976"/>
            <ac:graphicFrameMk id="3" creationId="{DE448D43-A5D0-5CAA-1412-35633D5F30BA}"/>
          </ac:graphicFrameMkLst>
        </pc:graphicFrameChg>
        <pc:graphicFrameChg chg="add mod">
          <ac:chgData name="Nora Vehling" userId="9b633978-0373-49d3-b628-4a2b5180f9de" providerId="ADAL" clId="{12BDAF21-F27B-4A6E-A567-11C440EEF3F2}" dt="2025-10-06T13:10:18.079" v="18829"/>
          <ac:graphicFrameMkLst>
            <pc:docMk/>
            <pc:sldMk cId="1312211797" sldId="2147468976"/>
            <ac:graphicFrameMk id="5" creationId="{E57B0941-9793-6C98-3D7A-210010C72074}"/>
          </ac:graphicFrameMkLst>
        </pc:graphicFrameChg>
        <pc:graphicFrameChg chg="add mod">
          <ac:chgData name="Nora Vehling" userId="9b633978-0373-49d3-b628-4a2b5180f9de" providerId="ADAL" clId="{12BDAF21-F27B-4A6E-A567-11C440EEF3F2}" dt="2025-10-06T13:20:28.888" v="18944" actId="14100"/>
          <ac:graphicFrameMkLst>
            <pc:docMk/>
            <pc:sldMk cId="1312211797" sldId="2147468976"/>
            <ac:graphicFrameMk id="6" creationId="{4E99254B-0C74-A87C-66B3-B16EDC3BD13F}"/>
          </ac:graphicFrameMkLst>
        </pc:graphicFrameChg>
      </pc:sldChg>
      <pc:sldChg chg="addSp delSp modSp add mod ord">
        <pc:chgData name="Nora Vehling" userId="9b633978-0373-49d3-b628-4a2b5180f9de" providerId="ADAL" clId="{12BDAF21-F27B-4A6E-A567-11C440EEF3F2}" dt="2025-10-06T13:29:15.941" v="20908"/>
        <pc:sldMkLst>
          <pc:docMk/>
          <pc:sldMk cId="4126358511" sldId="2147468977"/>
        </pc:sldMkLst>
        <pc:spChg chg="mod">
          <ac:chgData name="Nora Vehling" userId="9b633978-0373-49d3-b628-4a2b5180f9de" providerId="ADAL" clId="{12BDAF21-F27B-4A6E-A567-11C440EEF3F2}" dt="2025-10-06T13:12:14.813" v="18850"/>
          <ac:spMkLst>
            <pc:docMk/>
            <pc:sldMk cId="4126358511" sldId="2147468977"/>
            <ac:spMk id="4" creationId="{52442D9A-5122-5238-0E84-4568E09B3C75}"/>
          </ac:spMkLst>
        </pc:spChg>
        <pc:spChg chg="mod">
          <ac:chgData name="Nora Vehling" userId="9b633978-0373-49d3-b628-4a2b5180f9de" providerId="ADAL" clId="{12BDAF21-F27B-4A6E-A567-11C440EEF3F2}" dt="2025-10-06T13:24:34.048" v="19552" actId="20577"/>
          <ac:spMkLst>
            <pc:docMk/>
            <pc:sldMk cId="4126358511" sldId="2147468977"/>
            <ac:spMk id="7" creationId="{669E0206-D3E1-8CE5-002F-EF77A211E226}"/>
          </ac:spMkLst>
        </pc:spChg>
        <pc:spChg chg="mod">
          <ac:chgData name="Nora Vehling" userId="9b633978-0373-49d3-b628-4a2b5180f9de" providerId="ADAL" clId="{12BDAF21-F27B-4A6E-A567-11C440EEF3F2}" dt="2025-10-06T13:13:26.397" v="18858" actId="20577"/>
          <ac:spMkLst>
            <pc:docMk/>
            <pc:sldMk cId="4126358511" sldId="2147468977"/>
            <ac:spMk id="8" creationId="{CF51C176-DF10-AB66-A373-F4B5BBE26F6D}"/>
          </ac:spMkLst>
        </pc:spChg>
        <pc:spChg chg="add mod">
          <ac:chgData name="Nora Vehling" userId="9b633978-0373-49d3-b628-4a2b5180f9de" providerId="ADAL" clId="{12BDAF21-F27B-4A6E-A567-11C440EEF3F2}" dt="2025-10-06T13:13:49.105" v="18861" actId="14100"/>
          <ac:spMkLst>
            <pc:docMk/>
            <pc:sldMk cId="4126358511" sldId="2147468977"/>
            <ac:spMk id="9" creationId="{64580205-EF30-17AD-C0D6-6DCC2CE00A59}"/>
          </ac:spMkLst>
        </pc:spChg>
        <pc:graphicFrameChg chg="add mod">
          <ac:chgData name="Nora Vehling" userId="9b633978-0373-49d3-b628-4a2b5180f9de" providerId="ADAL" clId="{12BDAF21-F27B-4A6E-A567-11C440EEF3F2}" dt="2025-10-06T13:13:50.017" v="18862"/>
          <ac:graphicFrameMkLst>
            <pc:docMk/>
            <pc:sldMk cId="4126358511" sldId="2147468977"/>
            <ac:graphicFrameMk id="3" creationId="{BEC03FC8-39BD-B646-12CE-1EF83F76E7AA}"/>
          </ac:graphicFrameMkLst>
        </pc:graphicFrameChg>
        <pc:graphicFrameChg chg="add mod">
          <ac:chgData name="Nora Vehling" userId="9b633978-0373-49d3-b628-4a2b5180f9de" providerId="ADAL" clId="{12BDAF21-F27B-4A6E-A567-11C440EEF3F2}" dt="2025-10-06T13:13:44.103" v="18860" actId="1076"/>
          <ac:graphicFrameMkLst>
            <pc:docMk/>
            <pc:sldMk cId="4126358511" sldId="2147468977"/>
            <ac:graphicFrameMk id="5" creationId="{12EF5528-9E7D-9B02-9B5E-7A2687EB58D4}"/>
          </ac:graphicFrameMkLst>
        </pc:graphicFrameChg>
        <pc:graphicFrameChg chg="del">
          <ac:chgData name="Nora Vehling" userId="9b633978-0373-49d3-b628-4a2b5180f9de" providerId="ADAL" clId="{12BDAF21-F27B-4A6E-A567-11C440EEF3F2}" dt="2025-10-06T13:11:53.300" v="18845" actId="478"/>
          <ac:graphicFrameMkLst>
            <pc:docMk/>
            <pc:sldMk cId="4126358511" sldId="2147468977"/>
            <ac:graphicFrameMk id="6" creationId="{D0FF828B-3780-4141-6E1F-D07AD6097B99}"/>
          </ac:graphicFrameMkLst>
        </pc:graphicFrameChg>
      </pc:sldChg>
      <pc:sldChg chg="addSp delSp modSp add mod ord">
        <pc:chgData name="Nora Vehling" userId="9b633978-0373-49d3-b628-4a2b5180f9de" providerId="ADAL" clId="{12BDAF21-F27B-4A6E-A567-11C440EEF3F2}" dt="2025-10-06T13:29:15.941" v="20908"/>
        <pc:sldMkLst>
          <pc:docMk/>
          <pc:sldMk cId="436685189" sldId="2147468978"/>
        </pc:sldMkLst>
        <pc:spChg chg="mod">
          <ac:chgData name="Nora Vehling" userId="9b633978-0373-49d3-b628-4a2b5180f9de" providerId="ADAL" clId="{12BDAF21-F27B-4A6E-A567-11C440EEF3F2}" dt="2025-10-06T13:15:07.720" v="18896" actId="21"/>
          <ac:spMkLst>
            <pc:docMk/>
            <pc:sldMk cId="436685189" sldId="2147468978"/>
            <ac:spMk id="4" creationId="{03E14497-15CA-4586-724D-FCE652F6DDDA}"/>
          </ac:spMkLst>
        </pc:spChg>
        <pc:spChg chg="mod">
          <ac:chgData name="Nora Vehling" userId="9b633978-0373-49d3-b628-4a2b5180f9de" providerId="ADAL" clId="{12BDAF21-F27B-4A6E-A567-11C440EEF3F2}" dt="2025-10-06T13:24:34.054" v="19555" actId="20577"/>
          <ac:spMkLst>
            <pc:docMk/>
            <pc:sldMk cId="436685189" sldId="2147468978"/>
            <ac:spMk id="7" creationId="{CEDC72AB-F870-D824-413C-1C5EE311B209}"/>
          </ac:spMkLst>
        </pc:spChg>
        <pc:spChg chg="mod">
          <ac:chgData name="Nora Vehling" userId="9b633978-0373-49d3-b628-4a2b5180f9de" providerId="ADAL" clId="{12BDAF21-F27B-4A6E-A567-11C440EEF3F2}" dt="2025-10-06T13:15:10.609" v="18898"/>
          <ac:spMkLst>
            <pc:docMk/>
            <pc:sldMk cId="436685189" sldId="2147468978"/>
            <ac:spMk id="8" creationId="{8768122A-3920-BFFD-CF21-7C773A4D36E1}"/>
          </ac:spMkLst>
        </pc:spChg>
        <pc:spChg chg="add mod">
          <ac:chgData name="Nora Vehling" userId="9b633978-0373-49d3-b628-4a2b5180f9de" providerId="ADAL" clId="{12BDAF21-F27B-4A6E-A567-11C440EEF3F2}" dt="2025-10-06T13:17:05.485" v="18911" actId="14100"/>
          <ac:spMkLst>
            <pc:docMk/>
            <pc:sldMk cId="436685189" sldId="2147468978"/>
            <ac:spMk id="9" creationId="{528643C7-C9EF-3461-6A2F-642885A07C59}"/>
          </ac:spMkLst>
        </pc:spChg>
        <pc:graphicFrameChg chg="add mod">
          <ac:chgData name="Nora Vehling" userId="9b633978-0373-49d3-b628-4a2b5180f9de" providerId="ADAL" clId="{12BDAF21-F27B-4A6E-A567-11C440EEF3F2}" dt="2025-10-06T13:16:19.309" v="18907" actId="14100"/>
          <ac:graphicFrameMkLst>
            <pc:docMk/>
            <pc:sldMk cId="436685189" sldId="2147468978"/>
            <ac:graphicFrameMk id="3" creationId="{84C569C8-CF35-AF76-8937-467B3FB7B5F0}"/>
          </ac:graphicFrameMkLst>
        </pc:graphicFrameChg>
        <pc:graphicFrameChg chg="add mod">
          <ac:chgData name="Nora Vehling" userId="9b633978-0373-49d3-b628-4a2b5180f9de" providerId="ADAL" clId="{12BDAF21-F27B-4A6E-A567-11C440EEF3F2}" dt="2025-10-06T13:17:12.833" v="18912" actId="1076"/>
          <ac:graphicFrameMkLst>
            <pc:docMk/>
            <pc:sldMk cId="436685189" sldId="2147468978"/>
            <ac:graphicFrameMk id="5" creationId="{37B474C3-C417-BFFC-0316-75A54F02C9B8}"/>
          </ac:graphicFrameMkLst>
        </pc:graphicFrameChg>
        <pc:graphicFrameChg chg="del">
          <ac:chgData name="Nora Vehling" userId="9b633978-0373-49d3-b628-4a2b5180f9de" providerId="ADAL" clId="{12BDAF21-F27B-4A6E-A567-11C440EEF3F2}" dt="2025-10-06T13:14:42.226" v="18889" actId="478"/>
          <ac:graphicFrameMkLst>
            <pc:docMk/>
            <pc:sldMk cId="436685189" sldId="2147468978"/>
            <ac:graphicFrameMk id="6" creationId="{90791F4F-8452-3EC2-D601-1A4C3EE3A4E7}"/>
          </ac:graphicFrameMkLst>
        </pc:graphicFrameChg>
      </pc:sldChg>
      <pc:sldChg chg="addSp delSp modSp add mod ord">
        <pc:chgData name="Nora Vehling" userId="9b633978-0373-49d3-b628-4a2b5180f9de" providerId="ADAL" clId="{12BDAF21-F27B-4A6E-A567-11C440EEF3F2}" dt="2025-10-06T13:29:15.941" v="20908"/>
        <pc:sldMkLst>
          <pc:docMk/>
          <pc:sldMk cId="255320876" sldId="2147468979"/>
        </pc:sldMkLst>
        <pc:spChg chg="mod">
          <ac:chgData name="Nora Vehling" userId="9b633978-0373-49d3-b628-4a2b5180f9de" providerId="ADAL" clId="{12BDAF21-F27B-4A6E-A567-11C440EEF3F2}" dt="2025-10-06T13:18:42.408" v="18926"/>
          <ac:spMkLst>
            <pc:docMk/>
            <pc:sldMk cId="255320876" sldId="2147468979"/>
            <ac:spMk id="4" creationId="{5E60B8A7-41E8-132E-CAA3-46670261A43B}"/>
          </ac:spMkLst>
        </pc:spChg>
        <pc:spChg chg="mod">
          <ac:chgData name="Nora Vehling" userId="9b633978-0373-49d3-b628-4a2b5180f9de" providerId="ADAL" clId="{12BDAF21-F27B-4A6E-A567-11C440EEF3F2}" dt="2025-10-06T13:24:34.050" v="19553" actId="20577"/>
          <ac:spMkLst>
            <pc:docMk/>
            <pc:sldMk cId="255320876" sldId="2147468979"/>
            <ac:spMk id="7" creationId="{62D96059-7D78-87D5-CAE9-1012A515A98E}"/>
          </ac:spMkLst>
        </pc:spChg>
        <pc:spChg chg="mod">
          <ac:chgData name="Nora Vehling" userId="9b633978-0373-49d3-b628-4a2b5180f9de" providerId="ADAL" clId="{12BDAF21-F27B-4A6E-A567-11C440EEF3F2}" dt="2025-10-06T13:18:54.730" v="18929"/>
          <ac:spMkLst>
            <pc:docMk/>
            <pc:sldMk cId="255320876" sldId="2147468979"/>
            <ac:spMk id="8" creationId="{16C0D1EC-617C-18B8-719B-CF82578552F9}"/>
          </ac:spMkLst>
        </pc:spChg>
        <pc:spChg chg="del">
          <ac:chgData name="Nora Vehling" userId="9b633978-0373-49d3-b628-4a2b5180f9de" providerId="ADAL" clId="{12BDAF21-F27B-4A6E-A567-11C440EEF3F2}" dt="2025-10-06T13:18:02.378" v="18919" actId="478"/>
          <ac:spMkLst>
            <pc:docMk/>
            <pc:sldMk cId="255320876" sldId="2147468979"/>
            <ac:spMk id="9" creationId="{941C0E07-C709-E4A1-1D2E-ED3DC65ECEE2}"/>
          </ac:spMkLst>
        </pc:spChg>
        <pc:spChg chg="add mod">
          <ac:chgData name="Nora Vehling" userId="9b633978-0373-49d3-b628-4a2b5180f9de" providerId="ADAL" clId="{12BDAF21-F27B-4A6E-A567-11C440EEF3F2}" dt="2025-10-06T13:20:12.313" v="18943" actId="14100"/>
          <ac:spMkLst>
            <pc:docMk/>
            <pc:sldMk cId="255320876" sldId="2147468979"/>
            <ac:spMk id="11" creationId="{0B8DCFCC-EC26-79CC-9C52-F5A99B55A726}"/>
          </ac:spMkLst>
        </pc:spChg>
        <pc:graphicFrameChg chg="del">
          <ac:chgData name="Nora Vehling" userId="9b633978-0373-49d3-b628-4a2b5180f9de" providerId="ADAL" clId="{12BDAF21-F27B-4A6E-A567-11C440EEF3F2}" dt="2025-10-06T13:17:58.642" v="18917" actId="478"/>
          <ac:graphicFrameMkLst>
            <pc:docMk/>
            <pc:sldMk cId="255320876" sldId="2147468979"/>
            <ac:graphicFrameMk id="3" creationId="{0C84570A-5CAF-3D02-0FB9-C53B4388B6AC}"/>
          </ac:graphicFrameMkLst>
        </pc:graphicFrameChg>
        <pc:graphicFrameChg chg="del">
          <ac:chgData name="Nora Vehling" userId="9b633978-0373-49d3-b628-4a2b5180f9de" providerId="ADAL" clId="{12BDAF21-F27B-4A6E-A567-11C440EEF3F2}" dt="2025-10-06T13:18:00.618" v="18918" actId="478"/>
          <ac:graphicFrameMkLst>
            <pc:docMk/>
            <pc:sldMk cId="255320876" sldId="2147468979"/>
            <ac:graphicFrameMk id="5" creationId="{25545438-ECA3-1221-2F0A-26D4C8F7F1FA}"/>
          </ac:graphicFrameMkLst>
        </pc:graphicFrameChg>
        <pc:graphicFrameChg chg="add mod">
          <ac:chgData name="Nora Vehling" userId="9b633978-0373-49d3-b628-4a2b5180f9de" providerId="ADAL" clId="{12BDAF21-F27B-4A6E-A567-11C440EEF3F2}" dt="2025-10-06T13:19:45.425" v="18938"/>
          <ac:graphicFrameMkLst>
            <pc:docMk/>
            <pc:sldMk cId="255320876" sldId="2147468979"/>
            <ac:graphicFrameMk id="6" creationId="{4E04E25A-C2F0-A1A3-DF2A-8B9FC14D905B}"/>
          </ac:graphicFrameMkLst>
        </pc:graphicFrameChg>
        <pc:graphicFrameChg chg="add mod modGraphic">
          <ac:chgData name="Nora Vehling" userId="9b633978-0373-49d3-b628-4a2b5180f9de" providerId="ADAL" clId="{12BDAF21-F27B-4A6E-A567-11C440EEF3F2}" dt="2025-10-06T13:20:08.262" v="18942" actId="14100"/>
          <ac:graphicFrameMkLst>
            <pc:docMk/>
            <pc:sldMk cId="255320876" sldId="2147468979"/>
            <ac:graphicFrameMk id="10" creationId="{F8CA71ED-F7FE-223D-AE4E-BDA887013A58}"/>
          </ac:graphicFrameMkLst>
        </pc:graphicFrameChg>
      </pc:sldChg>
      <pc:sldChg chg="addSp delSp modSp add del mod ord modNotes">
        <pc:chgData name="Nora Vehling" userId="9b633978-0373-49d3-b628-4a2b5180f9de" providerId="ADAL" clId="{12BDAF21-F27B-4A6E-A567-11C440EEF3F2}" dt="2025-10-06T13:22:56.826" v="19087" actId="2696"/>
        <pc:sldMkLst>
          <pc:docMk/>
          <pc:sldMk cId="513398945" sldId="2147468980"/>
        </pc:sldMkLst>
        <pc:spChg chg="mod">
          <ac:chgData name="Nora Vehling" userId="9b633978-0373-49d3-b628-4a2b5180f9de" providerId="ADAL" clId="{12BDAF21-F27B-4A6E-A567-11C440EEF3F2}" dt="2025-10-06T13:22:56.731" v="19079" actId="20577"/>
          <ac:spMkLst>
            <pc:docMk/>
            <pc:sldMk cId="513398945" sldId="2147468980"/>
            <ac:spMk id="2" creationId="{7D65C81B-9ADF-49AE-81B1-60BF46A06D45}"/>
          </ac:spMkLst>
        </pc:spChg>
        <pc:spChg chg="mod">
          <ac:chgData name="Nora Vehling" userId="9b633978-0373-49d3-b628-4a2b5180f9de" providerId="ADAL" clId="{12BDAF21-F27B-4A6E-A567-11C440EEF3F2}" dt="2025-10-06T13:22:56.672" v="19077"/>
          <ac:spMkLst>
            <pc:docMk/>
            <pc:sldMk cId="513398945" sldId="2147468980"/>
            <ac:spMk id="3" creationId="{E51CCCCA-12B9-BB97-F974-BF55C9D2F3D2}"/>
          </ac:spMkLst>
        </pc:spChg>
        <pc:spChg chg="mod">
          <ac:chgData name="Nora Vehling" userId="9b633978-0373-49d3-b628-4a2b5180f9de" providerId="ADAL" clId="{12BDAF21-F27B-4A6E-A567-11C440EEF3F2}" dt="2025-10-06T13:22:56.672" v="19077"/>
          <ac:spMkLst>
            <pc:docMk/>
            <pc:sldMk cId="513398945" sldId="2147468980"/>
            <ac:spMk id="4" creationId="{D8F653DC-C308-EA1C-ED5B-A60230E8ACDD}"/>
          </ac:spMkLst>
        </pc:spChg>
        <pc:spChg chg="mod">
          <ac:chgData name="Nora Vehling" userId="9b633978-0373-49d3-b628-4a2b5180f9de" providerId="ADAL" clId="{12BDAF21-F27B-4A6E-A567-11C440EEF3F2}" dt="2025-10-06T13:22:56.672" v="19077"/>
          <ac:spMkLst>
            <pc:docMk/>
            <pc:sldMk cId="513398945" sldId="2147468980"/>
            <ac:spMk id="6" creationId="{CA26E405-EBD2-E3C6-4C25-07F1FE868A53}"/>
          </ac:spMkLst>
        </pc:spChg>
        <pc:spChg chg="del mod">
          <ac:chgData name="Nora Vehling" userId="9b633978-0373-49d3-b628-4a2b5180f9de" providerId="ADAL" clId="{12BDAF21-F27B-4A6E-A567-11C440EEF3F2}" dt="2025-10-06T13:22:56.643" v="19051"/>
          <ac:spMkLst>
            <pc:docMk/>
            <pc:sldMk cId="513398945" sldId="2147468980"/>
            <ac:spMk id="7" creationId="{33A8DE11-6FCE-0737-CCD9-D44E1B5B15B1}"/>
          </ac:spMkLst>
        </pc:spChg>
        <pc:spChg chg="del">
          <ac:chgData name="Nora Vehling" userId="9b633978-0373-49d3-b628-4a2b5180f9de" providerId="ADAL" clId="{12BDAF21-F27B-4A6E-A567-11C440EEF3F2}" dt="2025-10-06T13:22:56.641" v="19049"/>
          <ac:spMkLst>
            <pc:docMk/>
            <pc:sldMk cId="513398945" sldId="2147468980"/>
            <ac:spMk id="8" creationId="{6737F454-9209-8867-3D1E-FD6DE37A3C60}"/>
          </ac:spMkLst>
        </pc:spChg>
        <pc:spChg chg="del mod">
          <ac:chgData name="Nora Vehling" userId="9b633978-0373-49d3-b628-4a2b5180f9de" providerId="ADAL" clId="{12BDAF21-F27B-4A6E-A567-11C440EEF3F2}" dt="2025-10-06T13:22:56.640" v="19047"/>
          <ac:spMkLst>
            <pc:docMk/>
            <pc:sldMk cId="513398945" sldId="2147468980"/>
            <ac:spMk id="9" creationId="{F52669FE-7D6A-BF0F-6B83-9C28B9181E67}"/>
          </ac:spMkLst>
        </pc:spChg>
        <pc:spChg chg="mod">
          <ac:chgData name="Nora Vehling" userId="9b633978-0373-49d3-b628-4a2b5180f9de" providerId="ADAL" clId="{12BDAF21-F27B-4A6E-A567-11C440EEF3F2}" dt="2025-10-06T13:22:56.672" v="19077"/>
          <ac:spMkLst>
            <pc:docMk/>
            <pc:sldMk cId="513398945" sldId="2147468980"/>
            <ac:spMk id="10" creationId="{8CE244E8-0B1D-B9D5-3714-0CC2018C0F6D}"/>
          </ac:spMkLst>
        </pc:spChg>
        <pc:spChg chg="mod">
          <ac:chgData name="Nora Vehling" userId="9b633978-0373-49d3-b628-4a2b5180f9de" providerId="ADAL" clId="{12BDAF21-F27B-4A6E-A567-11C440EEF3F2}" dt="2025-10-06T13:22:56.672" v="19077"/>
          <ac:spMkLst>
            <pc:docMk/>
            <pc:sldMk cId="513398945" sldId="2147468980"/>
            <ac:spMk id="11" creationId="{E804ACCA-838F-A197-E010-99CAE235EA84}"/>
          </ac:spMkLst>
        </pc:spChg>
        <pc:spChg chg="mod">
          <ac:chgData name="Nora Vehling" userId="9b633978-0373-49d3-b628-4a2b5180f9de" providerId="ADAL" clId="{12BDAF21-F27B-4A6E-A567-11C440EEF3F2}" dt="2025-10-06T13:22:56.672" v="19077"/>
          <ac:spMkLst>
            <pc:docMk/>
            <pc:sldMk cId="513398945" sldId="2147468980"/>
            <ac:spMk id="12" creationId="{850FF0E9-0D34-46F4-0BAF-DBBEDCE5E708}"/>
          </ac:spMkLst>
        </pc:spChg>
        <pc:spChg chg="del mod">
          <ac:chgData name="Nora Vehling" userId="9b633978-0373-49d3-b628-4a2b5180f9de" providerId="ADAL" clId="{12BDAF21-F27B-4A6E-A567-11C440EEF3F2}" dt="2025-10-06T13:22:56.638" v="19045"/>
          <ac:spMkLst>
            <pc:docMk/>
            <pc:sldMk cId="513398945" sldId="2147468980"/>
            <ac:spMk id="13" creationId="{60D71F2E-DC60-741E-6292-3ABB2A544471}"/>
          </ac:spMkLst>
        </pc:spChg>
        <pc:spChg chg="del">
          <ac:chgData name="Nora Vehling" userId="9b633978-0373-49d3-b628-4a2b5180f9de" providerId="ADAL" clId="{12BDAF21-F27B-4A6E-A567-11C440EEF3F2}" dt="2025-10-06T13:22:56.637" v="19044"/>
          <ac:spMkLst>
            <pc:docMk/>
            <pc:sldMk cId="513398945" sldId="2147468980"/>
            <ac:spMk id="14" creationId="{668BA204-DDB0-92B9-BA7D-ECBED84BADCE}"/>
          </ac:spMkLst>
        </pc:spChg>
        <pc:spChg chg="add del mod">
          <ac:chgData name="Nora Vehling" userId="9b633978-0373-49d3-b628-4a2b5180f9de" providerId="ADAL" clId="{12BDAF21-F27B-4A6E-A567-11C440EEF3F2}" dt="2025-10-06T13:22:56.598" v="19033"/>
          <ac:spMkLst>
            <pc:docMk/>
            <pc:sldMk cId="513398945" sldId="2147468980"/>
            <ac:spMk id="15" creationId="{64188F5F-FC71-7609-855B-96E86658D401}"/>
          </ac:spMkLst>
        </pc:spChg>
        <pc:spChg chg="add mod">
          <ac:chgData name="Nora Vehling" userId="9b633978-0373-49d3-b628-4a2b5180f9de" providerId="ADAL" clId="{12BDAF21-F27B-4A6E-A567-11C440EEF3F2}" dt="2025-10-06T13:22:56.599" v="19034"/>
          <ac:spMkLst>
            <pc:docMk/>
            <pc:sldMk cId="513398945" sldId="2147468980"/>
            <ac:spMk id="16" creationId="{E4E2C054-47E7-04BA-2D0C-461B2AF0D943}"/>
          </ac:spMkLst>
        </pc:spChg>
        <pc:spChg chg="del mod">
          <ac:chgData name="Nora Vehling" userId="9b633978-0373-49d3-b628-4a2b5180f9de" providerId="ADAL" clId="{12BDAF21-F27B-4A6E-A567-11C440EEF3F2}" dt="2025-10-06T13:22:56.637" v="19043"/>
          <ac:spMkLst>
            <pc:docMk/>
            <pc:sldMk cId="513398945" sldId="2147468980"/>
            <ac:spMk id="27" creationId="{CDC58FD8-11A2-47B7-D4BC-C8B9FA07F098}"/>
          </ac:spMkLst>
        </pc:spChg>
        <pc:grpChg chg="add mod">
          <ac:chgData name="Nora Vehling" userId="9b633978-0373-49d3-b628-4a2b5180f9de" providerId="ADAL" clId="{12BDAF21-F27B-4A6E-A567-11C440EEF3F2}" dt="2025-10-06T13:22:56.672" v="19077"/>
          <ac:grpSpMkLst>
            <pc:docMk/>
            <pc:sldMk cId="513398945" sldId="2147468980"/>
            <ac:grpSpMk id="17" creationId="{4DEF4B8A-98D4-F782-DED2-17590E259FEB}"/>
          </ac:grpSpMkLst>
        </pc:grpChg>
      </pc:sldChg>
      <pc:sldChg chg="addSp delSp modSp add del mod ord">
        <pc:chgData name="Nora Vehling" userId="9b633978-0373-49d3-b628-4a2b5180f9de" providerId="ADAL" clId="{12BDAF21-F27B-4A6E-A567-11C440EEF3F2}" dt="2025-10-06T13:23:03.423" v="19116" actId="2696"/>
        <pc:sldMkLst>
          <pc:docMk/>
          <pc:sldMk cId="162937792" sldId="2147468981"/>
        </pc:sldMkLst>
        <pc:spChg chg="mod topLvl">
          <ac:chgData name="Nora Vehling" userId="9b633978-0373-49d3-b628-4a2b5180f9de" providerId="ADAL" clId="{12BDAF21-F27B-4A6E-A567-11C440EEF3F2}" dt="2025-10-06T13:22:57.119" v="19108"/>
          <ac:spMkLst>
            <pc:docMk/>
            <pc:sldMk cId="162937792" sldId="2147468981"/>
            <ac:spMk id="3" creationId="{E51CCCCA-12B9-BB97-F974-BF55C9D2F3D2}"/>
          </ac:spMkLst>
        </pc:spChg>
        <pc:spChg chg="mod topLvl">
          <ac:chgData name="Nora Vehling" userId="9b633978-0373-49d3-b628-4a2b5180f9de" providerId="ADAL" clId="{12BDAF21-F27B-4A6E-A567-11C440EEF3F2}" dt="2025-10-06T13:22:57.125" v="19110"/>
          <ac:spMkLst>
            <pc:docMk/>
            <pc:sldMk cId="162937792" sldId="2147468981"/>
            <ac:spMk id="4" creationId="{D8F653DC-C308-EA1C-ED5B-A60230E8ACDD}"/>
          </ac:spMkLst>
        </pc:spChg>
        <pc:spChg chg="mod topLvl">
          <ac:chgData name="Nora Vehling" userId="9b633978-0373-49d3-b628-4a2b5180f9de" providerId="ADAL" clId="{12BDAF21-F27B-4A6E-A567-11C440EEF3F2}" dt="2025-10-06T13:22:57.127" v="19111"/>
          <ac:spMkLst>
            <pc:docMk/>
            <pc:sldMk cId="162937792" sldId="2147468981"/>
            <ac:spMk id="6" creationId="{CA26E405-EBD2-E3C6-4C25-07F1FE868A53}"/>
          </ac:spMkLst>
        </pc:spChg>
        <pc:spChg chg="del mod topLvl">
          <ac:chgData name="Nora Vehling" userId="9b633978-0373-49d3-b628-4a2b5180f9de" providerId="ADAL" clId="{12BDAF21-F27B-4A6E-A567-11C440EEF3F2}" dt="2025-10-06T13:22:56.851" v="19095"/>
          <ac:spMkLst>
            <pc:docMk/>
            <pc:sldMk cId="162937792" sldId="2147468981"/>
            <ac:spMk id="10" creationId="{8CE244E8-0B1D-B9D5-3714-0CC2018C0F6D}"/>
          </ac:spMkLst>
        </pc:spChg>
        <pc:spChg chg="del mod topLvl">
          <ac:chgData name="Nora Vehling" userId="9b633978-0373-49d3-b628-4a2b5180f9de" providerId="ADAL" clId="{12BDAF21-F27B-4A6E-A567-11C440EEF3F2}" dt="2025-10-06T13:22:56.851" v="19096"/>
          <ac:spMkLst>
            <pc:docMk/>
            <pc:sldMk cId="162937792" sldId="2147468981"/>
            <ac:spMk id="11" creationId="{E804ACCA-838F-A197-E010-99CAE235EA84}"/>
          </ac:spMkLst>
        </pc:spChg>
        <pc:spChg chg="del mod topLvl">
          <ac:chgData name="Nora Vehling" userId="9b633978-0373-49d3-b628-4a2b5180f9de" providerId="ADAL" clId="{12BDAF21-F27B-4A6E-A567-11C440EEF3F2}" dt="2025-10-06T13:22:56.851" v="19097"/>
          <ac:spMkLst>
            <pc:docMk/>
            <pc:sldMk cId="162937792" sldId="2147468981"/>
            <ac:spMk id="12" creationId="{850FF0E9-0D34-46F4-0BAF-DBBEDCE5E708}"/>
          </ac:spMkLst>
        </pc:spChg>
        <pc:grpChg chg="add mod">
          <ac:chgData name="Nora Vehling" userId="9b633978-0373-49d3-b628-4a2b5180f9de" providerId="ADAL" clId="{12BDAF21-F27B-4A6E-A567-11C440EEF3F2}" dt="2025-10-06T13:22:56.853" v="19099"/>
          <ac:grpSpMkLst>
            <pc:docMk/>
            <pc:sldMk cId="162937792" sldId="2147468981"/>
            <ac:grpSpMk id="7" creationId="{D0E9A17B-158D-864E-7907-86E97435FCAA}"/>
          </ac:grpSpMkLst>
        </pc:grpChg>
        <pc:grpChg chg="del">
          <ac:chgData name="Nora Vehling" userId="9b633978-0373-49d3-b628-4a2b5180f9de" providerId="ADAL" clId="{12BDAF21-F27B-4A6E-A567-11C440EEF3F2}" dt="2025-10-06T13:22:56.843" v="19088"/>
          <ac:grpSpMkLst>
            <pc:docMk/>
            <pc:sldMk cId="162937792" sldId="2147468981"/>
            <ac:grpSpMk id="17" creationId="{4DEF4B8A-98D4-F782-DED2-17590E259FEB}"/>
          </ac:grpSpMkLst>
        </pc:grpChg>
      </pc:sldChg>
      <pc:sldChg chg="modSp add del mod">
        <pc:chgData name="Nora Vehling" userId="9b633978-0373-49d3-b628-4a2b5180f9de" providerId="ADAL" clId="{12BDAF21-F27B-4A6E-A567-11C440EEF3F2}" dt="2025-10-06T13:23:51.165" v="19289" actId="2696"/>
        <pc:sldMkLst>
          <pc:docMk/>
          <pc:sldMk cId="3700839049" sldId="2147468981"/>
        </pc:sldMkLst>
        <pc:spChg chg="mod">
          <ac:chgData name="Nora Vehling" userId="9b633978-0373-49d3-b628-4a2b5180f9de" providerId="ADAL" clId="{12BDAF21-F27B-4A6E-A567-11C440EEF3F2}" dt="2025-10-06T13:23:15.554" v="19130" actId="20577"/>
          <ac:spMkLst>
            <pc:docMk/>
            <pc:sldMk cId="3700839049" sldId="2147468981"/>
            <ac:spMk id="3" creationId="{E51CCCCA-12B9-BB97-F974-BF55C9D2F3D2}"/>
          </ac:spMkLst>
        </pc:spChg>
        <pc:spChg chg="mod">
          <ac:chgData name="Nora Vehling" userId="9b633978-0373-49d3-b628-4a2b5180f9de" providerId="ADAL" clId="{12BDAF21-F27B-4A6E-A567-11C440EEF3F2}" dt="2025-10-06T13:23:08.902" v="19124"/>
          <ac:spMkLst>
            <pc:docMk/>
            <pc:sldMk cId="3700839049" sldId="2147468981"/>
            <ac:spMk id="4" creationId="{D8F653DC-C308-EA1C-ED5B-A60230E8ACDD}"/>
          </ac:spMkLst>
        </pc:spChg>
        <pc:spChg chg="mod">
          <ac:chgData name="Nora Vehling" userId="9b633978-0373-49d3-b628-4a2b5180f9de" providerId="ADAL" clId="{12BDAF21-F27B-4A6E-A567-11C440EEF3F2}" dt="2025-10-06T13:23:08.903" v="19125"/>
          <ac:spMkLst>
            <pc:docMk/>
            <pc:sldMk cId="3700839049" sldId="2147468981"/>
            <ac:spMk id="6" creationId="{CA26E405-EBD2-E3C6-4C25-07F1FE868A53}"/>
          </ac:spMkLst>
        </pc:spChg>
      </pc:sldChg>
      <pc:sldChg chg="modSp add del mod ord">
        <pc:chgData name="Nora Vehling" userId="9b633978-0373-49d3-b628-4a2b5180f9de" providerId="ADAL" clId="{12BDAF21-F27B-4A6E-A567-11C440EEF3F2}" dt="2025-10-06T13:23:51.144" v="19286" actId="2696"/>
        <pc:sldMkLst>
          <pc:docMk/>
          <pc:sldMk cId="829844973" sldId="2147468982"/>
        </pc:sldMkLst>
        <pc:spChg chg="mod">
          <ac:chgData name="Nora Vehling" userId="9b633978-0373-49d3-b628-4a2b5180f9de" providerId="ADAL" clId="{12BDAF21-F27B-4A6E-A567-11C440EEF3F2}" dt="2025-10-06T13:22:56.803" v="19086" actId="20577"/>
          <ac:spMkLst>
            <pc:docMk/>
            <pc:sldMk cId="829844973" sldId="2147468982"/>
            <ac:spMk id="3" creationId="{366640D0-9CBC-996B-D1DF-CACF102DE315}"/>
          </ac:spMkLst>
        </pc:spChg>
      </pc:sldChg>
      <pc:sldChg chg="addSp delSp modSp add del mod ord modNotes">
        <pc:chgData name="Nora Vehling" userId="9b633978-0373-49d3-b628-4a2b5180f9de" providerId="ADAL" clId="{12BDAF21-F27B-4A6E-A567-11C440EEF3F2}" dt="2025-10-06T13:23:51.102" v="19262" actId="2696"/>
        <pc:sldMkLst>
          <pc:docMk/>
          <pc:sldMk cId="3032473972" sldId="2147468983"/>
        </pc:sldMkLst>
        <pc:spChg chg="mod">
          <ac:chgData name="Nora Vehling" userId="9b633978-0373-49d3-b628-4a2b5180f9de" providerId="ADAL" clId="{12BDAF21-F27B-4A6E-A567-11C440EEF3F2}" dt="2025-10-06T13:23:51.027" v="19245" actId="20577"/>
          <ac:spMkLst>
            <pc:docMk/>
            <pc:sldMk cId="3032473972" sldId="2147468983"/>
            <ac:spMk id="2" creationId="{7D65C81B-9ADF-49AE-81B1-60BF46A06D45}"/>
          </ac:spMkLst>
        </pc:spChg>
        <pc:spChg chg="mod">
          <ac:chgData name="Nora Vehling" userId="9b633978-0373-49d3-b628-4a2b5180f9de" providerId="ADAL" clId="{12BDAF21-F27B-4A6E-A567-11C440EEF3F2}" dt="2025-10-06T13:23:50.962" v="19243"/>
          <ac:spMkLst>
            <pc:docMk/>
            <pc:sldMk cId="3032473972" sldId="2147468983"/>
            <ac:spMk id="3" creationId="{E51CCCCA-12B9-BB97-F974-BF55C9D2F3D2}"/>
          </ac:spMkLst>
        </pc:spChg>
        <pc:spChg chg="mod">
          <ac:chgData name="Nora Vehling" userId="9b633978-0373-49d3-b628-4a2b5180f9de" providerId="ADAL" clId="{12BDAF21-F27B-4A6E-A567-11C440EEF3F2}" dt="2025-10-06T13:23:50.962" v="19243"/>
          <ac:spMkLst>
            <pc:docMk/>
            <pc:sldMk cId="3032473972" sldId="2147468983"/>
            <ac:spMk id="4" creationId="{D8F653DC-C308-EA1C-ED5B-A60230E8ACDD}"/>
          </ac:spMkLst>
        </pc:spChg>
        <pc:spChg chg="mod">
          <ac:chgData name="Nora Vehling" userId="9b633978-0373-49d3-b628-4a2b5180f9de" providerId="ADAL" clId="{12BDAF21-F27B-4A6E-A567-11C440EEF3F2}" dt="2025-10-06T13:23:50.962" v="19243"/>
          <ac:spMkLst>
            <pc:docMk/>
            <pc:sldMk cId="3032473972" sldId="2147468983"/>
            <ac:spMk id="6" creationId="{CA26E405-EBD2-E3C6-4C25-07F1FE868A53}"/>
          </ac:spMkLst>
        </pc:spChg>
        <pc:spChg chg="del mod">
          <ac:chgData name="Nora Vehling" userId="9b633978-0373-49d3-b628-4a2b5180f9de" providerId="ADAL" clId="{12BDAF21-F27B-4A6E-A567-11C440EEF3F2}" dt="2025-10-06T13:23:50.935" v="19199"/>
          <ac:spMkLst>
            <pc:docMk/>
            <pc:sldMk cId="3032473972" sldId="2147468983"/>
            <ac:spMk id="7" creationId="{33A8DE11-6FCE-0737-CCD9-D44E1B5B15B1}"/>
          </ac:spMkLst>
        </pc:spChg>
        <pc:spChg chg="del">
          <ac:chgData name="Nora Vehling" userId="9b633978-0373-49d3-b628-4a2b5180f9de" providerId="ADAL" clId="{12BDAF21-F27B-4A6E-A567-11C440EEF3F2}" dt="2025-10-06T13:23:50.934" v="19197"/>
          <ac:spMkLst>
            <pc:docMk/>
            <pc:sldMk cId="3032473972" sldId="2147468983"/>
            <ac:spMk id="8" creationId="{6737F454-9209-8867-3D1E-FD6DE37A3C60}"/>
          </ac:spMkLst>
        </pc:spChg>
        <pc:spChg chg="del mod">
          <ac:chgData name="Nora Vehling" userId="9b633978-0373-49d3-b628-4a2b5180f9de" providerId="ADAL" clId="{12BDAF21-F27B-4A6E-A567-11C440EEF3F2}" dt="2025-10-06T13:23:50.934" v="19195"/>
          <ac:spMkLst>
            <pc:docMk/>
            <pc:sldMk cId="3032473972" sldId="2147468983"/>
            <ac:spMk id="9" creationId="{F52669FE-7D6A-BF0F-6B83-9C28B9181E67}"/>
          </ac:spMkLst>
        </pc:spChg>
        <pc:spChg chg="mod">
          <ac:chgData name="Nora Vehling" userId="9b633978-0373-49d3-b628-4a2b5180f9de" providerId="ADAL" clId="{12BDAF21-F27B-4A6E-A567-11C440EEF3F2}" dt="2025-10-06T13:23:50.962" v="19243"/>
          <ac:spMkLst>
            <pc:docMk/>
            <pc:sldMk cId="3032473972" sldId="2147468983"/>
            <ac:spMk id="10" creationId="{8CE244E8-0B1D-B9D5-3714-0CC2018C0F6D}"/>
          </ac:spMkLst>
        </pc:spChg>
        <pc:spChg chg="mod">
          <ac:chgData name="Nora Vehling" userId="9b633978-0373-49d3-b628-4a2b5180f9de" providerId="ADAL" clId="{12BDAF21-F27B-4A6E-A567-11C440EEF3F2}" dt="2025-10-06T13:23:50.962" v="19243"/>
          <ac:spMkLst>
            <pc:docMk/>
            <pc:sldMk cId="3032473972" sldId="2147468983"/>
            <ac:spMk id="11" creationId="{E804ACCA-838F-A197-E010-99CAE235EA84}"/>
          </ac:spMkLst>
        </pc:spChg>
        <pc:spChg chg="mod">
          <ac:chgData name="Nora Vehling" userId="9b633978-0373-49d3-b628-4a2b5180f9de" providerId="ADAL" clId="{12BDAF21-F27B-4A6E-A567-11C440EEF3F2}" dt="2025-10-06T13:23:50.930" v="19188"/>
          <ac:spMkLst>
            <pc:docMk/>
            <pc:sldMk cId="3032473972" sldId="2147468983"/>
            <ac:spMk id="12" creationId="{850FF0E9-0D34-46F4-0BAF-DBBEDCE5E708}"/>
          </ac:spMkLst>
        </pc:spChg>
        <pc:spChg chg="del mod">
          <ac:chgData name="Nora Vehling" userId="9b633978-0373-49d3-b628-4a2b5180f9de" providerId="ADAL" clId="{12BDAF21-F27B-4A6E-A567-11C440EEF3F2}" dt="2025-10-06T13:23:50.932" v="19193"/>
          <ac:spMkLst>
            <pc:docMk/>
            <pc:sldMk cId="3032473972" sldId="2147468983"/>
            <ac:spMk id="13" creationId="{60D71F2E-DC60-741E-6292-3ABB2A544471}"/>
          </ac:spMkLst>
        </pc:spChg>
        <pc:spChg chg="del">
          <ac:chgData name="Nora Vehling" userId="9b633978-0373-49d3-b628-4a2b5180f9de" providerId="ADAL" clId="{12BDAF21-F27B-4A6E-A567-11C440EEF3F2}" dt="2025-10-06T13:23:50.932" v="19192"/>
          <ac:spMkLst>
            <pc:docMk/>
            <pc:sldMk cId="3032473972" sldId="2147468983"/>
            <ac:spMk id="14" creationId="{668BA204-DDB0-92B9-BA7D-ECBED84BADCE}"/>
          </ac:spMkLst>
        </pc:spChg>
        <pc:spChg chg="add del mod">
          <ac:chgData name="Nora Vehling" userId="9b633978-0373-49d3-b628-4a2b5180f9de" providerId="ADAL" clId="{12BDAF21-F27B-4A6E-A567-11C440EEF3F2}" dt="2025-10-06T13:23:50.897" v="19141"/>
          <ac:spMkLst>
            <pc:docMk/>
            <pc:sldMk cId="3032473972" sldId="2147468983"/>
            <ac:spMk id="15" creationId="{486780D8-ED91-AA68-E64F-0811822039A3}"/>
          </ac:spMkLst>
        </pc:spChg>
        <pc:spChg chg="add mod">
          <ac:chgData name="Nora Vehling" userId="9b633978-0373-49d3-b628-4a2b5180f9de" providerId="ADAL" clId="{12BDAF21-F27B-4A6E-A567-11C440EEF3F2}" dt="2025-10-06T13:23:50.898" v="19142"/>
          <ac:spMkLst>
            <pc:docMk/>
            <pc:sldMk cId="3032473972" sldId="2147468983"/>
            <ac:spMk id="16" creationId="{E720AE18-C9F5-0C6F-246F-372B481B4053}"/>
          </ac:spMkLst>
        </pc:spChg>
        <pc:spChg chg="add mod">
          <ac:chgData name="Nora Vehling" userId="9b633978-0373-49d3-b628-4a2b5180f9de" providerId="ADAL" clId="{12BDAF21-F27B-4A6E-A567-11C440EEF3F2}" dt="2025-10-06T13:23:50.962" v="19243"/>
          <ac:spMkLst>
            <pc:docMk/>
            <pc:sldMk cId="3032473972" sldId="2147468983"/>
            <ac:spMk id="17" creationId="{34E3E190-BD97-991A-0940-80C34CA00962}"/>
          </ac:spMkLst>
        </pc:spChg>
        <pc:spChg chg="add mod">
          <ac:chgData name="Nora Vehling" userId="9b633978-0373-49d3-b628-4a2b5180f9de" providerId="ADAL" clId="{12BDAF21-F27B-4A6E-A567-11C440EEF3F2}" dt="2025-10-06T13:23:50.962" v="19243"/>
          <ac:spMkLst>
            <pc:docMk/>
            <pc:sldMk cId="3032473972" sldId="2147468983"/>
            <ac:spMk id="18" creationId="{5027FA7E-5A33-43B6-1001-F33977689EDB}"/>
          </ac:spMkLst>
        </pc:spChg>
        <pc:spChg chg="add mod">
          <ac:chgData name="Nora Vehling" userId="9b633978-0373-49d3-b628-4a2b5180f9de" providerId="ADAL" clId="{12BDAF21-F27B-4A6E-A567-11C440EEF3F2}" dt="2025-10-06T13:23:50.916" v="19166" actId="20577"/>
          <ac:spMkLst>
            <pc:docMk/>
            <pc:sldMk cId="3032473972" sldId="2147468983"/>
            <ac:spMk id="19" creationId="{B86075B7-257F-095F-B3C6-8410A083879E}"/>
          </ac:spMkLst>
        </pc:spChg>
        <pc:spChg chg="add mod">
          <ac:chgData name="Nora Vehling" userId="9b633978-0373-49d3-b628-4a2b5180f9de" providerId="ADAL" clId="{12BDAF21-F27B-4A6E-A567-11C440EEF3F2}" dt="2025-10-06T13:23:50.962" v="19243"/>
          <ac:spMkLst>
            <pc:docMk/>
            <pc:sldMk cId="3032473972" sldId="2147468983"/>
            <ac:spMk id="20" creationId="{A19E8970-0B09-D5E3-AB45-58CDC3ACCB1E}"/>
          </ac:spMkLst>
        </pc:spChg>
        <pc:spChg chg="add mod">
          <ac:chgData name="Nora Vehling" userId="9b633978-0373-49d3-b628-4a2b5180f9de" providerId="ADAL" clId="{12BDAF21-F27B-4A6E-A567-11C440EEF3F2}" dt="2025-10-06T13:23:50.962" v="19243"/>
          <ac:spMkLst>
            <pc:docMk/>
            <pc:sldMk cId="3032473972" sldId="2147468983"/>
            <ac:spMk id="21" creationId="{A2481B9E-DC9A-8BB6-F4E0-CF42A368DD7F}"/>
          </ac:spMkLst>
        </pc:spChg>
        <pc:spChg chg="add mod">
          <ac:chgData name="Nora Vehling" userId="9b633978-0373-49d3-b628-4a2b5180f9de" providerId="ADAL" clId="{12BDAF21-F27B-4A6E-A567-11C440EEF3F2}" dt="2025-10-06T13:23:50.962" v="19243"/>
          <ac:spMkLst>
            <pc:docMk/>
            <pc:sldMk cId="3032473972" sldId="2147468983"/>
            <ac:spMk id="22" creationId="{90377A19-1F2D-BB0F-4E3E-93291C5DEABA}"/>
          </ac:spMkLst>
        </pc:spChg>
        <pc:spChg chg="del mod">
          <ac:chgData name="Nora Vehling" userId="9b633978-0373-49d3-b628-4a2b5180f9de" providerId="ADAL" clId="{12BDAF21-F27B-4A6E-A567-11C440EEF3F2}" dt="2025-10-06T13:23:50.931" v="19191"/>
          <ac:spMkLst>
            <pc:docMk/>
            <pc:sldMk cId="3032473972" sldId="2147468983"/>
            <ac:spMk id="27" creationId="{CDC58FD8-11A2-47B7-D4BC-C8B9FA07F098}"/>
          </ac:spMkLst>
        </pc:spChg>
        <pc:grpChg chg="mod">
          <ac:chgData name="Nora Vehling" userId="9b633978-0373-49d3-b628-4a2b5180f9de" providerId="ADAL" clId="{12BDAF21-F27B-4A6E-A567-11C440EEF3F2}" dt="2025-10-06T13:23:50.936" v="19201"/>
          <ac:grpSpMkLst>
            <pc:docMk/>
            <pc:sldMk cId="3032473972" sldId="2147468983"/>
            <ac:grpSpMk id="23" creationId="{D439F357-7CB4-8B66-7629-2F9C1F1555BD}"/>
          </ac:grpSpMkLst>
        </pc:grpChg>
      </pc:sldChg>
      <pc:sldChg chg="addSp delSp modSp add del mod ord">
        <pc:chgData name="Nora Vehling" userId="9b633978-0373-49d3-b628-4a2b5180f9de" providerId="ADAL" clId="{12BDAF21-F27B-4A6E-A567-11C440EEF3F2}" dt="2025-10-06T13:24:33.969" v="19541" actId="2696"/>
        <pc:sldMkLst>
          <pc:docMk/>
          <pc:sldMk cId="2458708033" sldId="2147468984"/>
        </pc:sldMkLst>
        <pc:spChg chg="mod topLvl">
          <ac:chgData name="Nora Vehling" userId="9b633978-0373-49d3-b628-4a2b5180f9de" providerId="ADAL" clId="{12BDAF21-F27B-4A6E-A567-11C440EEF3F2}" dt="2025-10-06T13:23:51.342" v="19298"/>
          <ac:spMkLst>
            <pc:docMk/>
            <pc:sldMk cId="2458708033" sldId="2147468984"/>
            <ac:spMk id="3" creationId="{E51CCCCA-12B9-BB97-F974-BF55C9D2F3D2}"/>
          </ac:spMkLst>
        </pc:spChg>
        <pc:spChg chg="mod topLvl">
          <ac:chgData name="Nora Vehling" userId="9b633978-0373-49d3-b628-4a2b5180f9de" providerId="ADAL" clId="{12BDAF21-F27B-4A6E-A567-11C440EEF3F2}" dt="2025-10-06T13:23:51.346" v="19300"/>
          <ac:spMkLst>
            <pc:docMk/>
            <pc:sldMk cId="2458708033" sldId="2147468984"/>
            <ac:spMk id="4" creationId="{D8F653DC-C308-EA1C-ED5B-A60230E8ACDD}"/>
          </ac:spMkLst>
        </pc:spChg>
        <pc:spChg chg="mod topLvl">
          <ac:chgData name="Nora Vehling" userId="9b633978-0373-49d3-b628-4a2b5180f9de" providerId="ADAL" clId="{12BDAF21-F27B-4A6E-A567-11C440EEF3F2}" dt="2025-10-06T13:23:51.347" v="19301"/>
          <ac:spMkLst>
            <pc:docMk/>
            <pc:sldMk cId="2458708033" sldId="2147468984"/>
            <ac:spMk id="6" creationId="{CA26E405-EBD2-E3C6-4C25-07F1FE868A53}"/>
          </ac:spMkLst>
        </pc:spChg>
        <pc:spChg chg="del">
          <ac:chgData name="Nora Vehling" userId="9b633978-0373-49d3-b628-4a2b5180f9de" providerId="ADAL" clId="{12BDAF21-F27B-4A6E-A567-11C440EEF3F2}" dt="2025-10-06T13:23:51.109" v="19270"/>
          <ac:spMkLst>
            <pc:docMk/>
            <pc:sldMk cId="2458708033" sldId="2147468984"/>
            <ac:spMk id="10" creationId="{8CE244E8-0B1D-B9D5-3714-0CC2018C0F6D}"/>
          </ac:spMkLst>
        </pc:spChg>
        <pc:spChg chg="del mod topLvl">
          <ac:chgData name="Nora Vehling" userId="9b633978-0373-49d3-b628-4a2b5180f9de" providerId="ADAL" clId="{12BDAF21-F27B-4A6E-A567-11C440EEF3F2}" dt="2025-10-06T13:23:51.109" v="19271"/>
          <ac:spMkLst>
            <pc:docMk/>
            <pc:sldMk cId="2458708033" sldId="2147468984"/>
            <ac:spMk id="11" creationId="{E804ACCA-838F-A197-E010-99CAE235EA84}"/>
          </ac:spMkLst>
        </pc:spChg>
        <pc:spChg chg="del mod topLvl">
          <ac:chgData name="Nora Vehling" userId="9b633978-0373-49d3-b628-4a2b5180f9de" providerId="ADAL" clId="{12BDAF21-F27B-4A6E-A567-11C440EEF3F2}" dt="2025-10-06T13:23:51.110" v="19272"/>
          <ac:spMkLst>
            <pc:docMk/>
            <pc:sldMk cId="2458708033" sldId="2147468984"/>
            <ac:spMk id="12" creationId="{850FF0E9-0D34-46F4-0BAF-DBBEDCE5E708}"/>
          </ac:spMkLst>
        </pc:spChg>
        <pc:spChg chg="mod topLvl">
          <ac:chgData name="Nora Vehling" userId="9b633978-0373-49d3-b628-4a2b5180f9de" providerId="ADAL" clId="{12BDAF21-F27B-4A6E-A567-11C440EEF3F2}" dt="2025-10-06T13:23:51.349" v="19302"/>
          <ac:spMkLst>
            <pc:docMk/>
            <pc:sldMk cId="2458708033" sldId="2147468984"/>
            <ac:spMk id="17" creationId="{34E3E190-BD97-991A-0940-80C34CA00962}"/>
          </ac:spMkLst>
        </pc:spChg>
        <pc:spChg chg="mod topLvl">
          <ac:chgData name="Nora Vehling" userId="9b633978-0373-49d3-b628-4a2b5180f9de" providerId="ADAL" clId="{12BDAF21-F27B-4A6E-A567-11C440EEF3F2}" dt="2025-10-06T13:23:51.353" v="19304"/>
          <ac:spMkLst>
            <pc:docMk/>
            <pc:sldMk cId="2458708033" sldId="2147468984"/>
            <ac:spMk id="18" creationId="{5027FA7E-5A33-43B6-1001-F33977689EDB}"/>
          </ac:spMkLst>
        </pc:spChg>
        <pc:spChg chg="mod topLvl">
          <ac:chgData name="Nora Vehling" userId="9b633978-0373-49d3-b628-4a2b5180f9de" providerId="ADAL" clId="{12BDAF21-F27B-4A6E-A567-11C440EEF3F2}" dt="2025-10-06T13:23:51.355" v="19305"/>
          <ac:spMkLst>
            <pc:docMk/>
            <pc:sldMk cId="2458708033" sldId="2147468984"/>
            <ac:spMk id="19" creationId="{B86075B7-257F-095F-B3C6-8410A083879E}"/>
          </ac:spMkLst>
        </pc:spChg>
        <pc:spChg chg="del">
          <ac:chgData name="Nora Vehling" userId="9b633978-0373-49d3-b628-4a2b5180f9de" providerId="ADAL" clId="{12BDAF21-F27B-4A6E-A567-11C440EEF3F2}" dt="2025-10-06T13:23:51.113" v="19279"/>
          <ac:spMkLst>
            <pc:docMk/>
            <pc:sldMk cId="2458708033" sldId="2147468984"/>
            <ac:spMk id="20" creationId="{A19E8970-0B09-D5E3-AB45-58CDC3ACCB1E}"/>
          </ac:spMkLst>
        </pc:spChg>
        <pc:spChg chg="del mod topLvl">
          <ac:chgData name="Nora Vehling" userId="9b633978-0373-49d3-b628-4a2b5180f9de" providerId="ADAL" clId="{12BDAF21-F27B-4A6E-A567-11C440EEF3F2}" dt="2025-10-06T13:23:51.113" v="19280"/>
          <ac:spMkLst>
            <pc:docMk/>
            <pc:sldMk cId="2458708033" sldId="2147468984"/>
            <ac:spMk id="21" creationId="{A2481B9E-DC9A-8BB6-F4E0-CF42A368DD7F}"/>
          </ac:spMkLst>
        </pc:spChg>
        <pc:spChg chg="del mod topLvl">
          <ac:chgData name="Nora Vehling" userId="9b633978-0373-49d3-b628-4a2b5180f9de" providerId="ADAL" clId="{12BDAF21-F27B-4A6E-A567-11C440EEF3F2}" dt="2025-10-06T13:23:51.113" v="19281"/>
          <ac:spMkLst>
            <pc:docMk/>
            <pc:sldMk cId="2458708033" sldId="2147468984"/>
            <ac:spMk id="22" creationId="{90377A19-1F2D-BB0F-4E3E-93291C5DEABA}"/>
          </ac:spMkLst>
        </pc:spChg>
        <pc:grpChg chg="add mod">
          <ac:chgData name="Nora Vehling" userId="9b633978-0373-49d3-b628-4a2b5180f9de" providerId="ADAL" clId="{12BDAF21-F27B-4A6E-A567-11C440EEF3F2}" dt="2025-10-06T13:23:51.116" v="19283"/>
          <ac:grpSpMkLst>
            <pc:docMk/>
            <pc:sldMk cId="2458708033" sldId="2147468984"/>
            <ac:grpSpMk id="7" creationId="{B4E6085B-450A-1EB5-E257-43522C2B0C83}"/>
          </ac:grpSpMkLst>
        </pc:grpChg>
      </pc:sldChg>
      <pc:sldChg chg="modSp add del mod ord">
        <pc:chgData name="Nora Vehling" userId="9b633978-0373-49d3-b628-4a2b5180f9de" providerId="ADAL" clId="{12BDAF21-F27B-4A6E-A567-11C440EEF3F2}" dt="2025-10-06T13:24:33.907" v="19538" actId="2696"/>
        <pc:sldMkLst>
          <pc:docMk/>
          <pc:sldMk cId="1119820862" sldId="2147468985"/>
        </pc:sldMkLst>
        <pc:spChg chg="mod">
          <ac:chgData name="Nora Vehling" userId="9b633978-0373-49d3-b628-4a2b5180f9de" providerId="ADAL" clId="{12BDAF21-F27B-4A6E-A567-11C440EEF3F2}" dt="2025-10-06T13:23:51.059" v="19252" actId="20577"/>
          <ac:spMkLst>
            <pc:docMk/>
            <pc:sldMk cId="1119820862" sldId="2147468985"/>
            <ac:spMk id="3" creationId="{366640D0-9CBC-996B-D1DF-CACF102DE315}"/>
          </ac:spMkLst>
        </pc:spChg>
      </pc:sldChg>
      <pc:sldChg chg="addSp delSp modSp add del mod ord">
        <pc:chgData name="Nora Vehling" userId="9b633978-0373-49d3-b628-4a2b5180f9de" providerId="ADAL" clId="{12BDAF21-F27B-4A6E-A567-11C440EEF3F2}" dt="2025-10-06T13:24:33.865" v="19534" actId="2696"/>
        <pc:sldMkLst>
          <pc:docMk/>
          <pc:sldMk cId="482551587" sldId="2147468986"/>
        </pc:sldMkLst>
        <pc:spChg chg="mod">
          <ac:chgData name="Nora Vehling" userId="9b633978-0373-49d3-b628-4a2b5180f9de" providerId="ADAL" clId="{12BDAF21-F27B-4A6E-A567-11C440EEF3F2}" dt="2025-10-06T13:23:51.087" v="19260" actId="20577"/>
          <ac:spMkLst>
            <pc:docMk/>
            <pc:sldMk cId="482551587" sldId="2147468986"/>
            <ac:spMk id="2" creationId="{7D65C81B-9ADF-49AE-81B1-60BF46A06D45}"/>
          </ac:spMkLst>
        </pc:spChg>
        <pc:spChg chg="del">
          <ac:chgData name="Nora Vehling" userId="9b633978-0373-49d3-b628-4a2b5180f9de" providerId="ADAL" clId="{12BDAF21-F27B-4A6E-A567-11C440EEF3F2}" dt="2025-10-06T13:23:51.085" v="19257"/>
          <ac:spMkLst>
            <pc:docMk/>
            <pc:sldMk cId="482551587" sldId="2147468986"/>
            <ac:spMk id="5" creationId="{A33DE467-EC87-3A07-5222-E32E9AFB43C3}"/>
          </ac:spMkLst>
        </pc:spChg>
        <pc:spChg chg="add mod">
          <ac:chgData name="Nora Vehling" userId="9b633978-0373-49d3-b628-4a2b5180f9de" providerId="ADAL" clId="{12BDAF21-F27B-4A6E-A567-11C440EEF3F2}" dt="2025-10-06T13:23:51.088" v="19261" actId="20577"/>
          <ac:spMkLst>
            <pc:docMk/>
            <pc:sldMk cId="482551587" sldId="2147468986"/>
            <ac:spMk id="7" creationId="{CCE2FF54-E2B2-2DDB-BAC8-5095328BBA6D}"/>
          </ac:spMkLst>
        </pc:spChg>
        <pc:spChg chg="del mod">
          <ac:chgData name="Nora Vehling" userId="9b633978-0373-49d3-b628-4a2b5180f9de" providerId="ADAL" clId="{12BDAF21-F27B-4A6E-A567-11C440EEF3F2}" dt="2025-10-06T13:23:51.086" v="19259"/>
          <ac:spMkLst>
            <pc:docMk/>
            <pc:sldMk cId="482551587" sldId="2147468986"/>
            <ac:spMk id="16" creationId="{E720AE18-C9F5-0C6F-246F-372B481B4053}"/>
          </ac:spMkLst>
        </pc:spChg>
        <pc:grpChg chg="del">
          <ac:chgData name="Nora Vehling" userId="9b633978-0373-49d3-b628-4a2b5180f9de" providerId="ADAL" clId="{12BDAF21-F27B-4A6E-A567-11C440EEF3F2}" dt="2025-10-06T13:23:51.072" v="19256"/>
          <ac:grpSpMkLst>
            <pc:docMk/>
            <pc:sldMk cId="482551587" sldId="2147468986"/>
            <ac:grpSpMk id="23" creationId="{D439F357-7CB4-8B66-7629-2F9C1F1555BD}"/>
          </ac:grpSpMkLst>
        </pc:grpChg>
      </pc:sldChg>
      <pc:sldChg chg="addSp delSp modSp add del mod ord modNotes">
        <pc:chgData name="Nora Vehling" userId="9b633978-0373-49d3-b628-4a2b5180f9de" providerId="ADAL" clId="{12BDAF21-F27B-4A6E-A567-11C440EEF3F2}" dt="2025-10-06T13:24:33.831" v="19502" actId="2696"/>
        <pc:sldMkLst>
          <pc:docMk/>
          <pc:sldMk cId="1045702863" sldId="2147468987"/>
        </pc:sldMkLst>
        <pc:spChg chg="mod">
          <ac:chgData name="Nora Vehling" userId="9b633978-0373-49d3-b628-4a2b5180f9de" providerId="ADAL" clId="{12BDAF21-F27B-4A6E-A567-11C440EEF3F2}" dt="2025-10-06T13:24:33.740" v="19480" actId="20577"/>
          <ac:spMkLst>
            <pc:docMk/>
            <pc:sldMk cId="1045702863" sldId="2147468987"/>
            <ac:spMk id="2" creationId="{7D65C81B-9ADF-49AE-81B1-60BF46A06D45}"/>
          </ac:spMkLst>
        </pc:spChg>
        <pc:spChg chg="mod">
          <ac:chgData name="Nora Vehling" userId="9b633978-0373-49d3-b628-4a2b5180f9de" providerId="ADAL" clId="{12BDAF21-F27B-4A6E-A567-11C440EEF3F2}" dt="2025-10-06T13:24:33.650" v="19459" actId="14100"/>
          <ac:spMkLst>
            <pc:docMk/>
            <pc:sldMk cId="1045702863" sldId="2147468987"/>
            <ac:spMk id="3" creationId="{E51CCCCA-12B9-BB97-F974-BF55C9D2F3D2}"/>
          </ac:spMkLst>
        </pc:spChg>
        <pc:spChg chg="mod">
          <ac:chgData name="Nora Vehling" userId="9b633978-0373-49d3-b628-4a2b5180f9de" providerId="ADAL" clId="{12BDAF21-F27B-4A6E-A567-11C440EEF3F2}" dt="2025-10-06T13:24:33.661" v="19478"/>
          <ac:spMkLst>
            <pc:docMk/>
            <pc:sldMk cId="1045702863" sldId="2147468987"/>
            <ac:spMk id="4" creationId="{D8F653DC-C308-EA1C-ED5B-A60230E8ACDD}"/>
          </ac:spMkLst>
        </pc:spChg>
        <pc:spChg chg="mod">
          <ac:chgData name="Nora Vehling" userId="9b633978-0373-49d3-b628-4a2b5180f9de" providerId="ADAL" clId="{12BDAF21-F27B-4A6E-A567-11C440EEF3F2}" dt="2025-10-06T13:24:33.661" v="19478"/>
          <ac:spMkLst>
            <pc:docMk/>
            <pc:sldMk cId="1045702863" sldId="2147468987"/>
            <ac:spMk id="6" creationId="{CA26E405-EBD2-E3C6-4C25-07F1FE868A53}"/>
          </ac:spMkLst>
        </pc:spChg>
        <pc:spChg chg="del mod">
          <ac:chgData name="Nora Vehling" userId="9b633978-0373-49d3-b628-4a2b5180f9de" providerId="ADAL" clId="{12BDAF21-F27B-4A6E-A567-11C440EEF3F2}" dt="2025-10-06T13:24:33.621" v="19418"/>
          <ac:spMkLst>
            <pc:docMk/>
            <pc:sldMk cId="1045702863" sldId="2147468987"/>
            <ac:spMk id="7" creationId="{33A8DE11-6FCE-0737-CCD9-D44E1B5B15B1}"/>
          </ac:spMkLst>
        </pc:spChg>
        <pc:spChg chg="del">
          <ac:chgData name="Nora Vehling" userId="9b633978-0373-49d3-b628-4a2b5180f9de" providerId="ADAL" clId="{12BDAF21-F27B-4A6E-A567-11C440EEF3F2}" dt="2025-10-06T13:24:33.620" v="19416"/>
          <ac:spMkLst>
            <pc:docMk/>
            <pc:sldMk cId="1045702863" sldId="2147468987"/>
            <ac:spMk id="8" creationId="{6737F454-9209-8867-3D1E-FD6DE37A3C60}"/>
          </ac:spMkLst>
        </pc:spChg>
        <pc:spChg chg="del mod">
          <ac:chgData name="Nora Vehling" userId="9b633978-0373-49d3-b628-4a2b5180f9de" providerId="ADAL" clId="{12BDAF21-F27B-4A6E-A567-11C440EEF3F2}" dt="2025-10-06T13:24:33.620" v="19414"/>
          <ac:spMkLst>
            <pc:docMk/>
            <pc:sldMk cId="1045702863" sldId="2147468987"/>
            <ac:spMk id="9" creationId="{F52669FE-7D6A-BF0F-6B83-9C28B9181E67}"/>
          </ac:spMkLst>
        </pc:spChg>
        <pc:spChg chg="mod">
          <ac:chgData name="Nora Vehling" userId="9b633978-0373-49d3-b628-4a2b5180f9de" providerId="ADAL" clId="{12BDAF21-F27B-4A6E-A567-11C440EEF3F2}" dt="2025-10-06T13:24:33.661" v="19478"/>
          <ac:spMkLst>
            <pc:docMk/>
            <pc:sldMk cId="1045702863" sldId="2147468987"/>
            <ac:spMk id="10" creationId="{8CE244E8-0B1D-B9D5-3714-0CC2018C0F6D}"/>
          </ac:spMkLst>
        </pc:spChg>
        <pc:spChg chg="mod">
          <ac:chgData name="Nora Vehling" userId="9b633978-0373-49d3-b628-4a2b5180f9de" providerId="ADAL" clId="{12BDAF21-F27B-4A6E-A567-11C440EEF3F2}" dt="2025-10-06T13:24:33.661" v="19478"/>
          <ac:spMkLst>
            <pc:docMk/>
            <pc:sldMk cId="1045702863" sldId="2147468987"/>
            <ac:spMk id="11" creationId="{E804ACCA-838F-A197-E010-99CAE235EA84}"/>
          </ac:spMkLst>
        </pc:spChg>
        <pc:spChg chg="mod">
          <ac:chgData name="Nora Vehling" userId="9b633978-0373-49d3-b628-4a2b5180f9de" providerId="ADAL" clId="{12BDAF21-F27B-4A6E-A567-11C440EEF3F2}" dt="2025-10-06T13:24:33.661" v="19478"/>
          <ac:spMkLst>
            <pc:docMk/>
            <pc:sldMk cId="1045702863" sldId="2147468987"/>
            <ac:spMk id="12" creationId="{850FF0E9-0D34-46F4-0BAF-DBBEDCE5E708}"/>
          </ac:spMkLst>
        </pc:spChg>
        <pc:spChg chg="del mod">
          <ac:chgData name="Nora Vehling" userId="9b633978-0373-49d3-b628-4a2b5180f9de" providerId="ADAL" clId="{12BDAF21-F27B-4A6E-A567-11C440EEF3F2}" dt="2025-10-06T13:24:33.618" v="19412"/>
          <ac:spMkLst>
            <pc:docMk/>
            <pc:sldMk cId="1045702863" sldId="2147468987"/>
            <ac:spMk id="13" creationId="{60D71F2E-DC60-741E-6292-3ABB2A544471}"/>
          </ac:spMkLst>
        </pc:spChg>
        <pc:spChg chg="del">
          <ac:chgData name="Nora Vehling" userId="9b633978-0373-49d3-b628-4a2b5180f9de" providerId="ADAL" clId="{12BDAF21-F27B-4A6E-A567-11C440EEF3F2}" dt="2025-10-06T13:24:33.618" v="19411"/>
          <ac:spMkLst>
            <pc:docMk/>
            <pc:sldMk cId="1045702863" sldId="2147468987"/>
            <ac:spMk id="14" creationId="{668BA204-DDB0-92B9-BA7D-ECBED84BADCE}"/>
          </ac:spMkLst>
        </pc:spChg>
        <pc:spChg chg="add del mod">
          <ac:chgData name="Nora Vehling" userId="9b633978-0373-49d3-b628-4a2b5180f9de" providerId="ADAL" clId="{12BDAF21-F27B-4A6E-A567-11C440EEF3F2}" dt="2025-10-06T13:24:33.563" v="19320"/>
          <ac:spMkLst>
            <pc:docMk/>
            <pc:sldMk cId="1045702863" sldId="2147468987"/>
            <ac:spMk id="15" creationId="{287CABD1-B62A-F463-511E-44EAB8DBF916}"/>
          </ac:spMkLst>
        </pc:spChg>
        <pc:spChg chg="add mod">
          <ac:chgData name="Nora Vehling" userId="9b633978-0373-49d3-b628-4a2b5180f9de" providerId="ADAL" clId="{12BDAF21-F27B-4A6E-A567-11C440EEF3F2}" dt="2025-10-06T13:24:33.564" v="19321"/>
          <ac:spMkLst>
            <pc:docMk/>
            <pc:sldMk cId="1045702863" sldId="2147468987"/>
            <ac:spMk id="16" creationId="{69731688-F105-DC71-321A-837DF5497160}"/>
          </ac:spMkLst>
        </pc:spChg>
        <pc:spChg chg="add mod">
          <ac:chgData name="Nora Vehling" userId="9b633978-0373-49d3-b628-4a2b5180f9de" providerId="ADAL" clId="{12BDAF21-F27B-4A6E-A567-11C440EEF3F2}" dt="2025-10-06T13:24:33.654" v="19465" actId="14100"/>
          <ac:spMkLst>
            <pc:docMk/>
            <pc:sldMk cId="1045702863" sldId="2147468987"/>
            <ac:spMk id="17" creationId="{40093901-8D65-0183-0547-04394B75CA60}"/>
          </ac:spMkLst>
        </pc:spChg>
        <pc:spChg chg="add mod">
          <ac:chgData name="Nora Vehling" userId="9b633978-0373-49d3-b628-4a2b5180f9de" providerId="ADAL" clId="{12BDAF21-F27B-4A6E-A567-11C440EEF3F2}" dt="2025-10-06T13:24:33.655" v="19467" actId="14100"/>
          <ac:spMkLst>
            <pc:docMk/>
            <pc:sldMk cId="1045702863" sldId="2147468987"/>
            <ac:spMk id="18" creationId="{905326AB-5327-9B8C-C94E-134A67D28701}"/>
          </ac:spMkLst>
        </pc:spChg>
        <pc:spChg chg="add mod">
          <ac:chgData name="Nora Vehling" userId="9b633978-0373-49d3-b628-4a2b5180f9de" providerId="ADAL" clId="{12BDAF21-F27B-4A6E-A567-11C440EEF3F2}" dt="2025-10-06T13:24:33.661" v="19478"/>
          <ac:spMkLst>
            <pc:docMk/>
            <pc:sldMk cId="1045702863" sldId="2147468987"/>
            <ac:spMk id="19" creationId="{14ACE04D-6394-9B8D-369C-2036F9F939DB}"/>
          </ac:spMkLst>
        </pc:spChg>
        <pc:spChg chg="add mod">
          <ac:chgData name="Nora Vehling" userId="9b633978-0373-49d3-b628-4a2b5180f9de" providerId="ADAL" clId="{12BDAF21-F27B-4A6E-A567-11C440EEF3F2}" dt="2025-10-06T13:24:33.661" v="19478"/>
          <ac:spMkLst>
            <pc:docMk/>
            <pc:sldMk cId="1045702863" sldId="2147468987"/>
            <ac:spMk id="20" creationId="{A4014B36-33E7-B07E-D193-088C89780F3A}"/>
          </ac:spMkLst>
        </pc:spChg>
        <pc:spChg chg="add mod">
          <ac:chgData name="Nora Vehling" userId="9b633978-0373-49d3-b628-4a2b5180f9de" providerId="ADAL" clId="{12BDAF21-F27B-4A6E-A567-11C440EEF3F2}" dt="2025-10-06T13:24:33.661" v="19478"/>
          <ac:spMkLst>
            <pc:docMk/>
            <pc:sldMk cId="1045702863" sldId="2147468987"/>
            <ac:spMk id="21" creationId="{281D849F-FB5E-2E10-D5FB-E6D9E564D3B9}"/>
          </ac:spMkLst>
        </pc:spChg>
        <pc:spChg chg="add mod">
          <ac:chgData name="Nora Vehling" userId="9b633978-0373-49d3-b628-4a2b5180f9de" providerId="ADAL" clId="{12BDAF21-F27B-4A6E-A567-11C440EEF3F2}" dt="2025-10-06T13:24:33.593" v="19368" actId="20577"/>
          <ac:spMkLst>
            <pc:docMk/>
            <pc:sldMk cId="1045702863" sldId="2147468987"/>
            <ac:spMk id="22" creationId="{7AD432EC-0BFE-6ACE-C708-677FDC615F40}"/>
          </ac:spMkLst>
        </pc:spChg>
        <pc:spChg chg="add mod">
          <ac:chgData name="Nora Vehling" userId="9b633978-0373-49d3-b628-4a2b5180f9de" providerId="ADAL" clId="{12BDAF21-F27B-4A6E-A567-11C440EEF3F2}" dt="2025-10-06T13:24:33.643" v="19449"/>
          <ac:spMkLst>
            <pc:docMk/>
            <pc:sldMk cId="1045702863" sldId="2147468987"/>
            <ac:spMk id="23" creationId="{5DBE3EEC-6F3D-3371-2191-2B2970C2B672}"/>
          </ac:spMkLst>
        </pc:spChg>
        <pc:spChg chg="add mod">
          <ac:chgData name="Nora Vehling" userId="9b633978-0373-49d3-b628-4a2b5180f9de" providerId="ADAL" clId="{12BDAF21-F27B-4A6E-A567-11C440EEF3F2}" dt="2025-10-06T13:24:33.661" v="19478"/>
          <ac:spMkLst>
            <pc:docMk/>
            <pc:sldMk cId="1045702863" sldId="2147468987"/>
            <ac:spMk id="24" creationId="{B5B988D7-67B3-AB3A-A5E5-B591F56DA97F}"/>
          </ac:spMkLst>
        </pc:spChg>
        <pc:spChg chg="add mod">
          <ac:chgData name="Nora Vehling" userId="9b633978-0373-49d3-b628-4a2b5180f9de" providerId="ADAL" clId="{12BDAF21-F27B-4A6E-A567-11C440EEF3F2}" dt="2025-10-06T13:24:33.607" v="19389"/>
          <ac:spMkLst>
            <pc:docMk/>
            <pc:sldMk cId="1045702863" sldId="2147468987"/>
            <ac:spMk id="25" creationId="{EF23E18E-6DB9-BFC9-29B0-4A7D38E98FDB}"/>
          </ac:spMkLst>
        </pc:spChg>
        <pc:spChg chg="add mod">
          <ac:chgData name="Nora Vehling" userId="9b633978-0373-49d3-b628-4a2b5180f9de" providerId="ADAL" clId="{12BDAF21-F27B-4A6E-A567-11C440EEF3F2}" dt="2025-10-06T13:24:33.609" v="19394"/>
          <ac:spMkLst>
            <pc:docMk/>
            <pc:sldMk cId="1045702863" sldId="2147468987"/>
            <ac:spMk id="26" creationId="{26B6B199-FCB4-F951-B7E8-7754DF0BCBC7}"/>
          </ac:spMkLst>
        </pc:spChg>
        <pc:spChg chg="del mod">
          <ac:chgData name="Nora Vehling" userId="9b633978-0373-49d3-b628-4a2b5180f9de" providerId="ADAL" clId="{12BDAF21-F27B-4A6E-A567-11C440EEF3F2}" dt="2025-10-06T13:24:33.617" v="19410"/>
          <ac:spMkLst>
            <pc:docMk/>
            <pc:sldMk cId="1045702863" sldId="2147468987"/>
            <ac:spMk id="27" creationId="{CDC58FD8-11A2-47B7-D4BC-C8B9FA07F098}"/>
          </ac:spMkLst>
        </pc:spChg>
        <pc:spChg chg="add mod">
          <ac:chgData name="Nora Vehling" userId="9b633978-0373-49d3-b628-4a2b5180f9de" providerId="ADAL" clId="{12BDAF21-F27B-4A6E-A567-11C440EEF3F2}" dt="2025-10-06T13:24:33.661" v="19478"/>
          <ac:spMkLst>
            <pc:docMk/>
            <pc:sldMk cId="1045702863" sldId="2147468987"/>
            <ac:spMk id="28" creationId="{E7CA5CF5-1751-5B40-4BE6-0D3DF0325F31}"/>
          </ac:spMkLst>
        </pc:spChg>
        <pc:spChg chg="add mod">
          <ac:chgData name="Nora Vehling" userId="9b633978-0373-49d3-b628-4a2b5180f9de" providerId="ADAL" clId="{12BDAF21-F27B-4A6E-A567-11C440EEF3F2}" dt="2025-10-06T13:24:33.614" v="19406"/>
          <ac:spMkLst>
            <pc:docMk/>
            <pc:sldMk cId="1045702863" sldId="2147468987"/>
            <ac:spMk id="29" creationId="{D5D44DC1-9139-76A0-D072-58CEF94DE301}"/>
          </ac:spMkLst>
        </pc:spChg>
        <pc:grpChg chg="mod">
          <ac:chgData name="Nora Vehling" userId="9b633978-0373-49d3-b628-4a2b5180f9de" providerId="ADAL" clId="{12BDAF21-F27B-4A6E-A567-11C440EEF3F2}" dt="2025-10-06T13:24:33.623" v="19420"/>
          <ac:grpSpMkLst>
            <pc:docMk/>
            <pc:sldMk cId="1045702863" sldId="2147468987"/>
            <ac:grpSpMk id="30" creationId="{B4199FC6-1315-611A-0052-48219D3611B6}"/>
          </ac:grpSpMkLst>
        </pc:grpChg>
      </pc:sldChg>
      <pc:sldChg chg="addSp delSp modSp add del mod ord">
        <pc:chgData name="Nora Vehling" userId="9b633978-0373-49d3-b628-4a2b5180f9de" providerId="ADAL" clId="{12BDAF21-F27B-4A6E-A567-11C440EEF3F2}" dt="2025-10-06T13:25:25.575" v="19870" actId="2696"/>
        <pc:sldMkLst>
          <pc:docMk/>
          <pc:sldMk cId="3718922869" sldId="2147468988"/>
        </pc:sldMkLst>
        <pc:spChg chg="mod topLvl">
          <ac:chgData name="Nora Vehling" userId="9b633978-0373-49d3-b628-4a2b5180f9de" providerId="ADAL" clId="{12BDAF21-F27B-4A6E-A567-11C440EEF3F2}" dt="2025-10-06T13:24:33.850" v="19531"/>
          <ac:spMkLst>
            <pc:docMk/>
            <pc:sldMk cId="3718922869" sldId="2147468988"/>
            <ac:spMk id="3" creationId="{E51CCCCA-12B9-BB97-F974-BF55C9D2F3D2}"/>
          </ac:spMkLst>
        </pc:spChg>
        <pc:spChg chg="mod">
          <ac:chgData name="Nora Vehling" userId="9b633978-0373-49d3-b628-4a2b5180f9de" providerId="ADAL" clId="{12BDAF21-F27B-4A6E-A567-11C440EEF3F2}" dt="2025-10-06T13:24:33.984" v="19542" actId="20577"/>
          <ac:spMkLst>
            <pc:docMk/>
            <pc:sldMk cId="3718922869" sldId="2147468988"/>
            <ac:spMk id="4" creationId="{D8F653DC-C308-EA1C-ED5B-A60230E8ACDD}"/>
          </ac:spMkLst>
        </pc:spChg>
        <pc:spChg chg="mod topLvl">
          <ac:chgData name="Nora Vehling" userId="9b633978-0373-49d3-b628-4a2b5180f9de" providerId="ADAL" clId="{12BDAF21-F27B-4A6E-A567-11C440EEF3F2}" dt="2025-10-06T13:24:33.850" v="19531"/>
          <ac:spMkLst>
            <pc:docMk/>
            <pc:sldMk cId="3718922869" sldId="2147468988"/>
            <ac:spMk id="6" creationId="{CA26E405-EBD2-E3C6-4C25-07F1FE868A53}"/>
          </ac:spMkLst>
        </pc:spChg>
        <pc:spChg chg="del mod topLvl">
          <ac:chgData name="Nora Vehling" userId="9b633978-0373-49d3-b628-4a2b5180f9de" providerId="ADAL" clId="{12BDAF21-F27B-4A6E-A567-11C440EEF3F2}" dt="2025-10-06T13:24:33.840" v="19510"/>
          <ac:spMkLst>
            <pc:docMk/>
            <pc:sldMk cId="3718922869" sldId="2147468988"/>
            <ac:spMk id="10" creationId="{8CE244E8-0B1D-B9D5-3714-0CC2018C0F6D}"/>
          </ac:spMkLst>
        </pc:spChg>
        <pc:spChg chg="del mod topLvl">
          <ac:chgData name="Nora Vehling" userId="9b633978-0373-49d3-b628-4a2b5180f9de" providerId="ADAL" clId="{12BDAF21-F27B-4A6E-A567-11C440EEF3F2}" dt="2025-10-06T13:24:33.840" v="19511"/>
          <ac:spMkLst>
            <pc:docMk/>
            <pc:sldMk cId="3718922869" sldId="2147468988"/>
            <ac:spMk id="11" creationId="{E804ACCA-838F-A197-E010-99CAE235EA84}"/>
          </ac:spMkLst>
        </pc:spChg>
        <pc:spChg chg="del mod topLvl">
          <ac:chgData name="Nora Vehling" userId="9b633978-0373-49d3-b628-4a2b5180f9de" providerId="ADAL" clId="{12BDAF21-F27B-4A6E-A567-11C440EEF3F2}" dt="2025-10-06T13:24:33.841" v="19512"/>
          <ac:spMkLst>
            <pc:docMk/>
            <pc:sldMk cId="3718922869" sldId="2147468988"/>
            <ac:spMk id="12" creationId="{850FF0E9-0D34-46F4-0BAF-DBBEDCE5E708}"/>
          </ac:spMkLst>
        </pc:spChg>
        <pc:spChg chg="mod">
          <ac:chgData name="Nora Vehling" userId="9b633978-0373-49d3-b628-4a2b5180f9de" providerId="ADAL" clId="{12BDAF21-F27B-4A6E-A567-11C440EEF3F2}" dt="2025-10-06T13:24:33.850" v="19531"/>
          <ac:spMkLst>
            <pc:docMk/>
            <pc:sldMk cId="3718922869" sldId="2147468988"/>
            <ac:spMk id="17" creationId="{40093901-8D65-0183-0547-04394B75CA60}"/>
          </ac:spMkLst>
        </pc:spChg>
        <pc:spChg chg="mod">
          <ac:chgData name="Nora Vehling" userId="9b633978-0373-49d3-b628-4a2b5180f9de" providerId="ADAL" clId="{12BDAF21-F27B-4A6E-A567-11C440EEF3F2}" dt="2025-10-06T13:24:34.034" v="19548"/>
          <ac:spMkLst>
            <pc:docMk/>
            <pc:sldMk cId="3718922869" sldId="2147468988"/>
            <ac:spMk id="18" creationId="{905326AB-5327-9B8C-C94E-134A67D28701}"/>
          </ac:spMkLst>
        </pc:spChg>
        <pc:spChg chg="mod topLvl">
          <ac:chgData name="Nora Vehling" userId="9b633978-0373-49d3-b628-4a2b5180f9de" providerId="ADAL" clId="{12BDAF21-F27B-4A6E-A567-11C440EEF3F2}" dt="2025-10-06T13:24:33.986" v="19544" actId="20577"/>
          <ac:spMkLst>
            <pc:docMk/>
            <pc:sldMk cId="3718922869" sldId="2147468988"/>
            <ac:spMk id="19" creationId="{14ACE04D-6394-9B8D-369C-2036F9F939DB}"/>
          </ac:spMkLst>
        </pc:spChg>
        <pc:spChg chg="mod topLvl">
          <ac:chgData name="Nora Vehling" userId="9b633978-0373-49d3-b628-4a2b5180f9de" providerId="ADAL" clId="{12BDAF21-F27B-4A6E-A567-11C440EEF3F2}" dt="2025-10-06T13:24:34.038" v="19550"/>
          <ac:spMkLst>
            <pc:docMk/>
            <pc:sldMk cId="3718922869" sldId="2147468988"/>
            <ac:spMk id="20" creationId="{A4014B36-33E7-B07E-D193-088C89780F3A}"/>
          </ac:spMkLst>
        </pc:spChg>
        <pc:spChg chg="mod">
          <ac:chgData name="Nora Vehling" userId="9b633978-0373-49d3-b628-4a2b5180f9de" providerId="ADAL" clId="{12BDAF21-F27B-4A6E-A567-11C440EEF3F2}" dt="2025-10-06T13:24:33.850" v="19531"/>
          <ac:spMkLst>
            <pc:docMk/>
            <pc:sldMk cId="3718922869" sldId="2147468988"/>
            <ac:spMk id="21" creationId="{281D849F-FB5E-2E10-D5FB-E6D9E564D3B9}"/>
          </ac:spMkLst>
        </pc:spChg>
        <pc:spChg chg="mod">
          <ac:chgData name="Nora Vehling" userId="9b633978-0373-49d3-b628-4a2b5180f9de" providerId="ADAL" clId="{12BDAF21-F27B-4A6E-A567-11C440EEF3F2}" dt="2025-10-06T13:24:34.041" v="19551"/>
          <ac:spMkLst>
            <pc:docMk/>
            <pc:sldMk cId="3718922869" sldId="2147468988"/>
            <ac:spMk id="22" creationId="{7AD432EC-0BFE-6ACE-C708-677FDC615F40}"/>
          </ac:spMkLst>
        </pc:spChg>
        <pc:spChg chg="del mod topLvl">
          <ac:chgData name="Nora Vehling" userId="9b633978-0373-49d3-b628-4a2b5180f9de" providerId="ADAL" clId="{12BDAF21-F27B-4A6E-A567-11C440EEF3F2}" dt="2025-10-06T13:24:33.847" v="19525"/>
          <ac:spMkLst>
            <pc:docMk/>
            <pc:sldMk cId="3718922869" sldId="2147468988"/>
            <ac:spMk id="23" creationId="{5DBE3EEC-6F3D-3371-2191-2B2970C2B672}"/>
          </ac:spMkLst>
        </pc:spChg>
        <pc:spChg chg="del">
          <ac:chgData name="Nora Vehling" userId="9b633978-0373-49d3-b628-4a2b5180f9de" providerId="ADAL" clId="{12BDAF21-F27B-4A6E-A567-11C440EEF3F2}" dt="2025-10-06T13:24:33.847" v="19526"/>
          <ac:spMkLst>
            <pc:docMk/>
            <pc:sldMk cId="3718922869" sldId="2147468988"/>
            <ac:spMk id="24" creationId="{B5B988D7-67B3-AB3A-A5E5-B591F56DA97F}"/>
          </ac:spMkLst>
        </pc:spChg>
        <pc:spChg chg="del">
          <ac:chgData name="Nora Vehling" userId="9b633978-0373-49d3-b628-4a2b5180f9de" providerId="ADAL" clId="{12BDAF21-F27B-4A6E-A567-11C440EEF3F2}" dt="2025-10-06T13:24:33.848" v="19527"/>
          <ac:spMkLst>
            <pc:docMk/>
            <pc:sldMk cId="3718922869" sldId="2147468988"/>
            <ac:spMk id="25" creationId="{EF23E18E-6DB9-BFC9-29B0-4A7D38E98FDB}"/>
          </ac:spMkLst>
        </pc:spChg>
        <pc:spChg chg="del">
          <ac:chgData name="Nora Vehling" userId="9b633978-0373-49d3-b628-4a2b5180f9de" providerId="ADAL" clId="{12BDAF21-F27B-4A6E-A567-11C440EEF3F2}" dt="2025-10-06T13:24:33.848" v="19528"/>
          <ac:spMkLst>
            <pc:docMk/>
            <pc:sldMk cId="3718922869" sldId="2147468988"/>
            <ac:spMk id="26" creationId="{26B6B199-FCB4-F951-B7E8-7754DF0BCBC7}"/>
          </ac:spMkLst>
        </pc:spChg>
        <pc:spChg chg="del mod topLvl">
          <ac:chgData name="Nora Vehling" userId="9b633978-0373-49d3-b628-4a2b5180f9de" providerId="ADAL" clId="{12BDAF21-F27B-4A6E-A567-11C440EEF3F2}" dt="2025-10-06T13:24:33.849" v="19529"/>
          <ac:spMkLst>
            <pc:docMk/>
            <pc:sldMk cId="3718922869" sldId="2147468988"/>
            <ac:spMk id="28" creationId="{E7CA5CF5-1751-5B40-4BE6-0D3DF0325F31}"/>
          </ac:spMkLst>
        </pc:spChg>
        <pc:spChg chg="del mod topLvl">
          <ac:chgData name="Nora Vehling" userId="9b633978-0373-49d3-b628-4a2b5180f9de" providerId="ADAL" clId="{12BDAF21-F27B-4A6E-A567-11C440EEF3F2}" dt="2025-10-06T13:24:33.849" v="19530"/>
          <ac:spMkLst>
            <pc:docMk/>
            <pc:sldMk cId="3718922869" sldId="2147468988"/>
            <ac:spMk id="29" creationId="{D5D44DC1-9139-76A0-D072-58CEF94DE301}"/>
          </ac:spMkLst>
        </pc:spChg>
        <pc:grpChg chg="add mod">
          <ac:chgData name="Nora Vehling" userId="9b633978-0373-49d3-b628-4a2b5180f9de" providerId="ADAL" clId="{12BDAF21-F27B-4A6E-A567-11C440EEF3F2}" dt="2025-10-06T13:24:33.850" v="19532"/>
          <ac:grpSpMkLst>
            <pc:docMk/>
            <pc:sldMk cId="3718922869" sldId="2147468988"/>
            <ac:grpSpMk id="7" creationId="{4DCA37D5-A3DF-5B4B-2BD7-21E570489BCF}"/>
          </ac:grpSpMkLst>
        </pc:grpChg>
      </pc:sldChg>
      <pc:sldChg chg="modSp add del mod ord">
        <pc:chgData name="Nora Vehling" userId="9b633978-0373-49d3-b628-4a2b5180f9de" providerId="ADAL" clId="{12BDAF21-F27B-4A6E-A567-11C440EEF3F2}" dt="2025-10-06T13:24:33.950" v="19539" actId="2696"/>
        <pc:sldMkLst>
          <pc:docMk/>
          <pc:sldMk cId="1458075525" sldId="2147468989"/>
        </pc:sldMkLst>
        <pc:spChg chg="mod">
          <ac:chgData name="Nora Vehling" userId="9b633978-0373-49d3-b628-4a2b5180f9de" providerId="ADAL" clId="{12BDAF21-F27B-4A6E-A567-11C440EEF3F2}" dt="2025-10-06T13:24:33.779" v="19487" actId="20577"/>
          <ac:spMkLst>
            <pc:docMk/>
            <pc:sldMk cId="1458075525" sldId="2147468989"/>
            <ac:spMk id="3" creationId="{366640D0-9CBC-996B-D1DF-CACF102DE315}"/>
          </ac:spMkLst>
        </pc:spChg>
      </pc:sldChg>
      <pc:sldChg chg="addSp delSp modSp add del mod ord modNotes">
        <pc:chgData name="Nora Vehling" userId="9b633978-0373-49d3-b628-4a2b5180f9de" providerId="ADAL" clId="{12BDAF21-F27B-4A6E-A567-11C440EEF3F2}" dt="2025-10-06T13:25:25.386" v="19824" actId="2696"/>
        <pc:sldMkLst>
          <pc:docMk/>
          <pc:sldMk cId="1698557348" sldId="2147468989"/>
        </pc:sldMkLst>
        <pc:spChg chg="mod">
          <ac:chgData name="Nora Vehling" userId="9b633978-0373-49d3-b628-4a2b5180f9de" providerId="ADAL" clId="{12BDAF21-F27B-4A6E-A567-11C440EEF3F2}" dt="2025-10-06T13:25:25.258" v="19784" actId="20577"/>
          <ac:spMkLst>
            <pc:docMk/>
            <pc:sldMk cId="1698557348" sldId="2147468989"/>
            <ac:spMk id="2" creationId="{7D65C81B-9ADF-49AE-81B1-60BF46A06D45}"/>
          </ac:spMkLst>
        </pc:spChg>
        <pc:spChg chg="mod">
          <ac:chgData name="Nora Vehling" userId="9b633978-0373-49d3-b628-4a2b5180f9de" providerId="ADAL" clId="{12BDAF21-F27B-4A6E-A567-11C440EEF3F2}" dt="2025-10-06T13:25:25.128" v="19757" actId="14100"/>
          <ac:spMkLst>
            <pc:docMk/>
            <pc:sldMk cId="1698557348" sldId="2147468989"/>
            <ac:spMk id="3" creationId="{E51CCCCA-12B9-BB97-F974-BF55C9D2F3D2}"/>
          </ac:spMkLst>
        </pc:spChg>
        <pc:spChg chg="mod">
          <ac:chgData name="Nora Vehling" userId="9b633978-0373-49d3-b628-4a2b5180f9de" providerId="ADAL" clId="{12BDAF21-F27B-4A6E-A567-11C440EEF3F2}" dt="2025-10-06T13:25:25.129" v="19759" actId="1076"/>
          <ac:spMkLst>
            <pc:docMk/>
            <pc:sldMk cId="1698557348" sldId="2147468989"/>
            <ac:spMk id="4" creationId="{D8F653DC-C308-EA1C-ED5B-A60230E8ACDD}"/>
          </ac:spMkLst>
        </pc:spChg>
        <pc:spChg chg="mod">
          <ac:chgData name="Nora Vehling" userId="9b633978-0373-49d3-b628-4a2b5180f9de" providerId="ADAL" clId="{12BDAF21-F27B-4A6E-A567-11C440EEF3F2}" dt="2025-10-06T13:25:25.040" v="19638" actId="20577"/>
          <ac:spMkLst>
            <pc:docMk/>
            <pc:sldMk cId="1698557348" sldId="2147468989"/>
            <ac:spMk id="6" creationId="{CA26E405-EBD2-E3C6-4C25-07F1FE868A53}"/>
          </ac:spMkLst>
        </pc:spChg>
        <pc:spChg chg="del mod">
          <ac:chgData name="Nora Vehling" userId="9b633978-0373-49d3-b628-4a2b5180f9de" providerId="ADAL" clId="{12BDAF21-F27B-4A6E-A567-11C440EEF3F2}" dt="2025-10-06T13:25:25.084" v="19704"/>
          <ac:spMkLst>
            <pc:docMk/>
            <pc:sldMk cId="1698557348" sldId="2147468989"/>
            <ac:spMk id="7" creationId="{33A8DE11-6FCE-0737-CCD9-D44E1B5B15B1}"/>
          </ac:spMkLst>
        </pc:spChg>
        <pc:spChg chg="del">
          <ac:chgData name="Nora Vehling" userId="9b633978-0373-49d3-b628-4a2b5180f9de" providerId="ADAL" clId="{12BDAF21-F27B-4A6E-A567-11C440EEF3F2}" dt="2025-10-06T13:25:25.083" v="19702"/>
          <ac:spMkLst>
            <pc:docMk/>
            <pc:sldMk cId="1698557348" sldId="2147468989"/>
            <ac:spMk id="8" creationId="{6737F454-9209-8867-3D1E-FD6DE37A3C60}"/>
          </ac:spMkLst>
        </pc:spChg>
        <pc:spChg chg="del mod">
          <ac:chgData name="Nora Vehling" userId="9b633978-0373-49d3-b628-4a2b5180f9de" providerId="ADAL" clId="{12BDAF21-F27B-4A6E-A567-11C440EEF3F2}" dt="2025-10-06T13:25:25.083" v="19700"/>
          <ac:spMkLst>
            <pc:docMk/>
            <pc:sldMk cId="1698557348" sldId="2147468989"/>
            <ac:spMk id="9" creationId="{F52669FE-7D6A-BF0F-6B83-9C28B9181E67}"/>
          </ac:spMkLst>
        </pc:spChg>
        <pc:spChg chg="mod">
          <ac:chgData name="Nora Vehling" userId="9b633978-0373-49d3-b628-4a2b5180f9de" providerId="ADAL" clId="{12BDAF21-F27B-4A6E-A567-11C440EEF3F2}" dt="2025-10-06T13:25:25.095" v="19716"/>
          <ac:spMkLst>
            <pc:docMk/>
            <pc:sldMk cId="1698557348" sldId="2147468989"/>
            <ac:spMk id="10" creationId="{8CE244E8-0B1D-B9D5-3714-0CC2018C0F6D}"/>
          </ac:spMkLst>
        </pc:spChg>
        <pc:spChg chg="mod">
          <ac:chgData name="Nora Vehling" userId="9b633978-0373-49d3-b628-4a2b5180f9de" providerId="ADAL" clId="{12BDAF21-F27B-4A6E-A567-11C440EEF3F2}" dt="2025-10-06T13:25:25.077" v="19693"/>
          <ac:spMkLst>
            <pc:docMk/>
            <pc:sldMk cId="1698557348" sldId="2147468989"/>
            <ac:spMk id="12" creationId="{850FF0E9-0D34-46F4-0BAF-DBBEDCE5E708}"/>
          </ac:spMkLst>
        </pc:spChg>
        <pc:spChg chg="del mod">
          <ac:chgData name="Nora Vehling" userId="9b633978-0373-49d3-b628-4a2b5180f9de" providerId="ADAL" clId="{12BDAF21-F27B-4A6E-A567-11C440EEF3F2}" dt="2025-10-06T13:25:25.081" v="19698"/>
          <ac:spMkLst>
            <pc:docMk/>
            <pc:sldMk cId="1698557348" sldId="2147468989"/>
            <ac:spMk id="13" creationId="{60D71F2E-DC60-741E-6292-3ABB2A544471}"/>
          </ac:spMkLst>
        </pc:spChg>
        <pc:spChg chg="del">
          <ac:chgData name="Nora Vehling" userId="9b633978-0373-49d3-b628-4a2b5180f9de" providerId="ADAL" clId="{12BDAF21-F27B-4A6E-A567-11C440EEF3F2}" dt="2025-10-06T13:25:25.080" v="19697"/>
          <ac:spMkLst>
            <pc:docMk/>
            <pc:sldMk cId="1698557348" sldId="2147468989"/>
            <ac:spMk id="14" creationId="{668BA204-DDB0-92B9-BA7D-ECBED84BADCE}"/>
          </ac:spMkLst>
        </pc:spChg>
        <pc:spChg chg="add del mod">
          <ac:chgData name="Nora Vehling" userId="9b633978-0373-49d3-b628-4a2b5180f9de" providerId="ADAL" clId="{12BDAF21-F27B-4A6E-A567-11C440EEF3F2}" dt="2025-10-06T13:25:24.993" v="19566"/>
          <ac:spMkLst>
            <pc:docMk/>
            <pc:sldMk cId="1698557348" sldId="2147468989"/>
            <ac:spMk id="15" creationId="{8798A32C-F7E9-BC4D-D1EC-BECDDE919A46}"/>
          </ac:spMkLst>
        </pc:spChg>
        <pc:spChg chg="add mod">
          <ac:chgData name="Nora Vehling" userId="9b633978-0373-49d3-b628-4a2b5180f9de" providerId="ADAL" clId="{12BDAF21-F27B-4A6E-A567-11C440EEF3F2}" dt="2025-10-06T13:25:24.994" v="19567"/>
          <ac:spMkLst>
            <pc:docMk/>
            <pc:sldMk cId="1698557348" sldId="2147468989"/>
            <ac:spMk id="16" creationId="{9C022F51-0F0E-D4CC-23CF-81EBEC6DFF43}"/>
          </ac:spMkLst>
        </pc:spChg>
        <pc:spChg chg="add mod">
          <ac:chgData name="Nora Vehling" userId="9b633978-0373-49d3-b628-4a2b5180f9de" providerId="ADAL" clId="{12BDAF21-F27B-4A6E-A567-11C440EEF3F2}" dt="2025-10-06T13:25:25.145" v="19782"/>
          <ac:spMkLst>
            <pc:docMk/>
            <pc:sldMk cId="1698557348" sldId="2147468989"/>
            <ac:spMk id="17" creationId="{DD97A3B7-39BE-6229-BA6E-88CB9EEEF8B7}"/>
          </ac:spMkLst>
        </pc:spChg>
        <pc:spChg chg="add mod">
          <ac:chgData name="Nora Vehling" userId="9b633978-0373-49d3-b628-4a2b5180f9de" providerId="ADAL" clId="{12BDAF21-F27B-4A6E-A567-11C440EEF3F2}" dt="2025-10-06T13:25:25.145" v="19782"/>
          <ac:spMkLst>
            <pc:docMk/>
            <pc:sldMk cId="1698557348" sldId="2147468989"/>
            <ac:spMk id="18" creationId="{EE8C1875-FE6F-9A8C-2A2C-0438E3508043}"/>
          </ac:spMkLst>
        </pc:spChg>
        <pc:spChg chg="add mod">
          <ac:chgData name="Nora Vehling" userId="9b633978-0373-49d3-b628-4a2b5180f9de" providerId="ADAL" clId="{12BDAF21-F27B-4A6E-A567-11C440EEF3F2}" dt="2025-10-06T13:25:25.135" v="19767" actId="14100"/>
          <ac:spMkLst>
            <pc:docMk/>
            <pc:sldMk cId="1698557348" sldId="2147468989"/>
            <ac:spMk id="19" creationId="{8F3B9B18-DF8C-32AC-1EF6-4E5D16C82BFB}"/>
          </ac:spMkLst>
        </pc:spChg>
        <pc:spChg chg="add mod">
          <ac:chgData name="Nora Vehling" userId="9b633978-0373-49d3-b628-4a2b5180f9de" providerId="ADAL" clId="{12BDAF21-F27B-4A6E-A567-11C440EEF3F2}" dt="2025-10-06T13:25:25.145" v="19782"/>
          <ac:spMkLst>
            <pc:docMk/>
            <pc:sldMk cId="1698557348" sldId="2147468989"/>
            <ac:spMk id="20" creationId="{8452A769-1391-7C6C-F390-1BD8DE39B5B7}"/>
          </ac:spMkLst>
        </pc:spChg>
        <pc:spChg chg="add mod">
          <ac:chgData name="Nora Vehling" userId="9b633978-0373-49d3-b628-4a2b5180f9de" providerId="ADAL" clId="{12BDAF21-F27B-4A6E-A567-11C440EEF3F2}" dt="2025-10-06T13:25:25.145" v="19782"/>
          <ac:spMkLst>
            <pc:docMk/>
            <pc:sldMk cId="1698557348" sldId="2147468989"/>
            <ac:spMk id="21" creationId="{9F7ABE1E-122A-013F-DE38-DCC8D58C457C}"/>
          </ac:spMkLst>
        </pc:spChg>
        <pc:spChg chg="add mod">
          <ac:chgData name="Nora Vehling" userId="9b633978-0373-49d3-b628-4a2b5180f9de" providerId="ADAL" clId="{12BDAF21-F27B-4A6E-A567-11C440EEF3F2}" dt="2025-10-06T13:25:25.145" v="19782"/>
          <ac:spMkLst>
            <pc:docMk/>
            <pc:sldMk cId="1698557348" sldId="2147468989"/>
            <ac:spMk id="22" creationId="{DAFC4CDC-FE63-D6C1-A547-8CF928004E99}"/>
          </ac:spMkLst>
        </pc:spChg>
        <pc:spChg chg="add mod">
          <ac:chgData name="Nora Vehling" userId="9b633978-0373-49d3-b628-4a2b5180f9de" providerId="ADAL" clId="{12BDAF21-F27B-4A6E-A567-11C440EEF3F2}" dt="2025-10-06T13:25:25.028" v="19621" actId="20577"/>
          <ac:spMkLst>
            <pc:docMk/>
            <pc:sldMk cId="1698557348" sldId="2147468989"/>
            <ac:spMk id="23" creationId="{8B66DA1E-AD61-F7C6-DBE2-AC21589D5FC1}"/>
          </ac:spMkLst>
        </pc:spChg>
        <pc:spChg chg="add mod">
          <ac:chgData name="Nora Vehling" userId="9b633978-0373-49d3-b628-4a2b5180f9de" providerId="ADAL" clId="{12BDAF21-F27B-4A6E-A567-11C440EEF3F2}" dt="2025-10-06T13:25:25.033" v="19629" actId="20577"/>
          <ac:spMkLst>
            <pc:docMk/>
            <pc:sldMk cId="1698557348" sldId="2147468989"/>
            <ac:spMk id="24" creationId="{F26D2339-1E9B-949F-E9DE-C7BEEF270A57}"/>
          </ac:spMkLst>
        </pc:spChg>
        <pc:spChg chg="add mod">
          <ac:chgData name="Nora Vehling" userId="9b633978-0373-49d3-b628-4a2b5180f9de" providerId="ADAL" clId="{12BDAF21-F27B-4A6E-A567-11C440EEF3F2}" dt="2025-10-06T13:25:25.039" v="19637" actId="20577"/>
          <ac:spMkLst>
            <pc:docMk/>
            <pc:sldMk cId="1698557348" sldId="2147468989"/>
            <ac:spMk id="25" creationId="{EAC2D91B-2E22-CCCD-1AE4-ED77929717D2}"/>
          </ac:spMkLst>
        </pc:spChg>
        <pc:spChg chg="add mod">
          <ac:chgData name="Nora Vehling" userId="9b633978-0373-49d3-b628-4a2b5180f9de" providerId="ADAL" clId="{12BDAF21-F27B-4A6E-A567-11C440EEF3F2}" dt="2025-10-06T13:25:25.145" v="19782"/>
          <ac:spMkLst>
            <pc:docMk/>
            <pc:sldMk cId="1698557348" sldId="2147468989"/>
            <ac:spMk id="26" creationId="{A70EF113-1C3D-DFEB-6649-F3284EE90A35}"/>
          </ac:spMkLst>
        </pc:spChg>
        <pc:spChg chg="del mod">
          <ac:chgData name="Nora Vehling" userId="9b633978-0373-49d3-b628-4a2b5180f9de" providerId="ADAL" clId="{12BDAF21-F27B-4A6E-A567-11C440EEF3F2}" dt="2025-10-06T13:25:25.080" v="19696"/>
          <ac:spMkLst>
            <pc:docMk/>
            <pc:sldMk cId="1698557348" sldId="2147468989"/>
            <ac:spMk id="27" creationId="{CDC58FD8-11A2-47B7-D4BC-C8B9FA07F098}"/>
          </ac:spMkLst>
        </pc:spChg>
        <pc:spChg chg="add mod">
          <ac:chgData name="Nora Vehling" userId="9b633978-0373-49d3-b628-4a2b5180f9de" providerId="ADAL" clId="{12BDAF21-F27B-4A6E-A567-11C440EEF3F2}" dt="2025-10-06T13:25:25.145" v="19782"/>
          <ac:spMkLst>
            <pc:docMk/>
            <pc:sldMk cId="1698557348" sldId="2147468989"/>
            <ac:spMk id="28" creationId="{B82E000B-B6F0-C2D1-2CA3-9EE5314F197B}"/>
          </ac:spMkLst>
        </pc:spChg>
        <pc:spChg chg="add mod">
          <ac:chgData name="Nora Vehling" userId="9b633978-0373-49d3-b628-4a2b5180f9de" providerId="ADAL" clId="{12BDAF21-F27B-4A6E-A567-11C440EEF3F2}" dt="2025-10-06T13:25:25.145" v="19782"/>
          <ac:spMkLst>
            <pc:docMk/>
            <pc:sldMk cId="1698557348" sldId="2147468989"/>
            <ac:spMk id="29" creationId="{46770D8D-F434-3408-7B94-AE2A49047E15}"/>
          </ac:spMkLst>
        </pc:spChg>
        <pc:spChg chg="add mod">
          <ac:chgData name="Nora Vehling" userId="9b633978-0373-49d3-b628-4a2b5180f9de" providerId="ADAL" clId="{12BDAF21-F27B-4A6E-A567-11C440EEF3F2}" dt="2025-10-06T13:25:25.145" v="19782"/>
          <ac:spMkLst>
            <pc:docMk/>
            <pc:sldMk cId="1698557348" sldId="2147468989"/>
            <ac:spMk id="30" creationId="{5B16306F-0552-BEC9-757F-59D3170B453B}"/>
          </ac:spMkLst>
        </pc:spChg>
        <pc:spChg chg="add mod">
          <ac:chgData name="Nora Vehling" userId="9b633978-0373-49d3-b628-4a2b5180f9de" providerId="ADAL" clId="{12BDAF21-F27B-4A6E-A567-11C440EEF3F2}" dt="2025-10-06T13:25:25.145" v="19782"/>
          <ac:spMkLst>
            <pc:docMk/>
            <pc:sldMk cId="1698557348" sldId="2147468989"/>
            <ac:spMk id="31" creationId="{800E8BEE-7F01-14C4-1780-0A17970E0F99}"/>
          </ac:spMkLst>
        </pc:spChg>
        <pc:spChg chg="add mod">
          <ac:chgData name="Nora Vehling" userId="9b633978-0373-49d3-b628-4a2b5180f9de" providerId="ADAL" clId="{12BDAF21-F27B-4A6E-A567-11C440EEF3F2}" dt="2025-10-06T13:25:25.065" v="19674"/>
          <ac:spMkLst>
            <pc:docMk/>
            <pc:sldMk cId="1698557348" sldId="2147468989"/>
            <ac:spMk id="32" creationId="{27AA317A-45EC-0174-3FB1-2A4254EEDEAC}"/>
          </ac:spMkLst>
        </pc:spChg>
        <pc:spChg chg="add mod">
          <ac:chgData name="Nora Vehling" userId="9b633978-0373-49d3-b628-4a2b5180f9de" providerId="ADAL" clId="{12BDAF21-F27B-4A6E-A567-11C440EEF3F2}" dt="2025-10-06T13:25:25.069" v="19680"/>
          <ac:spMkLst>
            <pc:docMk/>
            <pc:sldMk cId="1698557348" sldId="2147468989"/>
            <ac:spMk id="33" creationId="{32925DBB-9231-6C20-A510-29B0B19DBD94}"/>
          </ac:spMkLst>
        </pc:spChg>
        <pc:spChg chg="add mod">
          <ac:chgData name="Nora Vehling" userId="9b633978-0373-49d3-b628-4a2b5180f9de" providerId="ADAL" clId="{12BDAF21-F27B-4A6E-A567-11C440EEF3F2}" dt="2025-10-06T13:25:25.073" v="19686"/>
          <ac:spMkLst>
            <pc:docMk/>
            <pc:sldMk cId="1698557348" sldId="2147468989"/>
            <ac:spMk id="34" creationId="{036358FF-00AB-7F97-A080-57C3080CCC38}"/>
          </ac:spMkLst>
        </pc:spChg>
        <pc:spChg chg="add mod">
          <ac:chgData name="Nora Vehling" userId="9b633978-0373-49d3-b628-4a2b5180f9de" providerId="ADAL" clId="{12BDAF21-F27B-4A6E-A567-11C440EEF3F2}" dt="2025-10-06T13:25:25.076" v="19692"/>
          <ac:spMkLst>
            <pc:docMk/>
            <pc:sldMk cId="1698557348" sldId="2147468989"/>
            <ac:spMk id="35" creationId="{B9C4C5C5-CA7A-4210-8853-FAD8CF4D7682}"/>
          </ac:spMkLst>
        </pc:spChg>
        <pc:grpChg chg="mod">
          <ac:chgData name="Nora Vehling" userId="9b633978-0373-49d3-b628-4a2b5180f9de" providerId="ADAL" clId="{12BDAF21-F27B-4A6E-A567-11C440EEF3F2}" dt="2025-10-06T13:25:25.086" v="19706"/>
          <ac:grpSpMkLst>
            <pc:docMk/>
            <pc:sldMk cId="1698557348" sldId="2147468989"/>
            <ac:grpSpMk id="36" creationId="{6F5FC298-B59F-809A-0CCE-F23C67A31CDA}"/>
          </ac:grpSpMkLst>
        </pc:grpChg>
      </pc:sldChg>
      <pc:sldChg chg="addSp delSp modSp add del mod ord">
        <pc:chgData name="Nora Vehling" userId="9b633978-0373-49d3-b628-4a2b5180f9de" providerId="ADAL" clId="{12BDAF21-F27B-4A6E-A567-11C440EEF3F2}" dt="2025-10-06T13:26:33.655" v="20266" actId="2696"/>
        <pc:sldMkLst>
          <pc:docMk/>
          <pc:sldMk cId="8282159" sldId="2147468990"/>
        </pc:sldMkLst>
        <pc:spChg chg="mod">
          <ac:chgData name="Nora Vehling" userId="9b633978-0373-49d3-b628-4a2b5180f9de" providerId="ADAL" clId="{12BDAF21-F27B-4A6E-A567-11C440EEF3F2}" dt="2025-10-06T13:25:25.413" v="19862"/>
          <ac:spMkLst>
            <pc:docMk/>
            <pc:sldMk cId="8282159" sldId="2147468990"/>
            <ac:spMk id="3" creationId="{E51CCCCA-12B9-BB97-F974-BF55C9D2F3D2}"/>
          </ac:spMkLst>
        </pc:spChg>
        <pc:spChg chg="mod">
          <ac:chgData name="Nora Vehling" userId="9b633978-0373-49d3-b628-4a2b5180f9de" providerId="ADAL" clId="{12BDAF21-F27B-4A6E-A567-11C440EEF3F2}" dt="2025-10-06T13:25:25.593" v="19871" actId="20577"/>
          <ac:spMkLst>
            <pc:docMk/>
            <pc:sldMk cId="8282159" sldId="2147468990"/>
            <ac:spMk id="4" creationId="{D8F653DC-C308-EA1C-ED5B-A60230E8ACDD}"/>
          </ac:spMkLst>
        </pc:spChg>
        <pc:spChg chg="mod">
          <ac:chgData name="Nora Vehling" userId="9b633978-0373-49d3-b628-4a2b5180f9de" providerId="ADAL" clId="{12BDAF21-F27B-4A6E-A567-11C440EEF3F2}" dt="2025-10-06T13:25:25.395" v="19831"/>
          <ac:spMkLst>
            <pc:docMk/>
            <pc:sldMk cId="8282159" sldId="2147468990"/>
            <ac:spMk id="6" creationId="{CA26E405-EBD2-E3C6-4C25-07F1FE868A53}"/>
          </ac:spMkLst>
        </pc:spChg>
        <pc:spChg chg="del">
          <ac:chgData name="Nora Vehling" userId="9b633978-0373-49d3-b628-4a2b5180f9de" providerId="ADAL" clId="{12BDAF21-F27B-4A6E-A567-11C440EEF3F2}" dt="2025-10-06T13:25:25.395" v="19832"/>
          <ac:spMkLst>
            <pc:docMk/>
            <pc:sldMk cId="8282159" sldId="2147468990"/>
            <ac:spMk id="10" creationId="{8CE244E8-0B1D-B9D5-3714-0CC2018C0F6D}"/>
          </ac:spMkLst>
        </pc:spChg>
        <pc:spChg chg="del mod topLvl">
          <ac:chgData name="Nora Vehling" userId="9b633978-0373-49d3-b628-4a2b5180f9de" providerId="ADAL" clId="{12BDAF21-F27B-4A6E-A567-11C440EEF3F2}" dt="2025-10-06T13:25:25.396" v="19833"/>
          <ac:spMkLst>
            <pc:docMk/>
            <pc:sldMk cId="8282159" sldId="2147468990"/>
            <ac:spMk id="11" creationId="{E804ACCA-838F-A197-E010-99CAE235EA84}"/>
          </ac:spMkLst>
        </pc:spChg>
        <pc:spChg chg="del">
          <ac:chgData name="Nora Vehling" userId="9b633978-0373-49d3-b628-4a2b5180f9de" providerId="ADAL" clId="{12BDAF21-F27B-4A6E-A567-11C440EEF3F2}" dt="2025-10-06T13:25:25.396" v="19834"/>
          <ac:spMkLst>
            <pc:docMk/>
            <pc:sldMk cId="8282159" sldId="2147468990"/>
            <ac:spMk id="12" creationId="{850FF0E9-0D34-46F4-0BAF-DBBEDCE5E708}"/>
          </ac:spMkLst>
        </pc:spChg>
        <pc:spChg chg="mod">
          <ac:chgData name="Nora Vehling" userId="9b633978-0373-49d3-b628-4a2b5180f9de" providerId="ADAL" clId="{12BDAF21-F27B-4A6E-A567-11C440EEF3F2}" dt="2025-10-06T13:25:25.413" v="19862"/>
          <ac:spMkLst>
            <pc:docMk/>
            <pc:sldMk cId="8282159" sldId="2147468990"/>
            <ac:spMk id="17" creationId="{DD97A3B7-39BE-6229-BA6E-88CB9EEEF8B7}"/>
          </ac:spMkLst>
        </pc:spChg>
        <pc:spChg chg="mod topLvl">
          <ac:chgData name="Nora Vehling" userId="9b633978-0373-49d3-b628-4a2b5180f9de" providerId="ADAL" clId="{12BDAF21-F27B-4A6E-A567-11C440EEF3F2}" dt="2025-10-06T13:25:25.413" v="19862"/>
          <ac:spMkLst>
            <pc:docMk/>
            <pc:sldMk cId="8282159" sldId="2147468990"/>
            <ac:spMk id="18" creationId="{EE8C1875-FE6F-9A8C-2A2C-0438E3508043}"/>
          </ac:spMkLst>
        </pc:spChg>
        <pc:spChg chg="mod">
          <ac:chgData name="Nora Vehling" userId="9b633978-0373-49d3-b628-4a2b5180f9de" providerId="ADAL" clId="{12BDAF21-F27B-4A6E-A567-11C440EEF3F2}" dt="2025-10-06T13:25:25.399" v="19840"/>
          <ac:spMkLst>
            <pc:docMk/>
            <pc:sldMk cId="8282159" sldId="2147468990"/>
            <ac:spMk id="19" creationId="{8F3B9B18-DF8C-32AC-1EF6-4E5D16C82BFB}"/>
          </ac:spMkLst>
        </pc:spChg>
        <pc:spChg chg="mod topLvl">
          <ac:chgData name="Nora Vehling" userId="9b633978-0373-49d3-b628-4a2b5180f9de" providerId="ADAL" clId="{12BDAF21-F27B-4A6E-A567-11C440EEF3F2}" dt="2025-10-06T13:25:25.595" v="19872" actId="20577"/>
          <ac:spMkLst>
            <pc:docMk/>
            <pc:sldMk cId="8282159" sldId="2147468990"/>
            <ac:spMk id="20" creationId="{8452A769-1391-7C6C-F390-1BD8DE39B5B7}"/>
          </ac:spMkLst>
        </pc:spChg>
        <pc:spChg chg="mod topLvl">
          <ac:chgData name="Nora Vehling" userId="9b633978-0373-49d3-b628-4a2b5180f9de" providerId="ADAL" clId="{12BDAF21-F27B-4A6E-A567-11C440EEF3F2}" dt="2025-10-06T13:25:25.596" v="19873" actId="20577"/>
          <ac:spMkLst>
            <pc:docMk/>
            <pc:sldMk cId="8282159" sldId="2147468990"/>
            <ac:spMk id="21" creationId="{9F7ABE1E-122A-013F-DE38-DCC8D58C457C}"/>
          </ac:spMkLst>
        </pc:spChg>
        <pc:spChg chg="mod">
          <ac:chgData name="Nora Vehling" userId="9b633978-0373-49d3-b628-4a2b5180f9de" providerId="ADAL" clId="{12BDAF21-F27B-4A6E-A567-11C440EEF3F2}" dt="2025-10-06T13:25:25.598" v="19874" actId="20577"/>
          <ac:spMkLst>
            <pc:docMk/>
            <pc:sldMk cId="8282159" sldId="2147468990"/>
            <ac:spMk id="22" creationId="{DAFC4CDC-FE63-D6C1-A547-8CF928004E99}"/>
          </ac:spMkLst>
        </pc:spChg>
        <pc:spChg chg="mod">
          <ac:chgData name="Nora Vehling" userId="9b633978-0373-49d3-b628-4a2b5180f9de" providerId="ADAL" clId="{12BDAF21-F27B-4A6E-A567-11C440EEF3F2}" dt="2025-10-06T13:25:25.413" v="19862"/>
          <ac:spMkLst>
            <pc:docMk/>
            <pc:sldMk cId="8282159" sldId="2147468990"/>
            <ac:spMk id="23" creationId="{8B66DA1E-AD61-F7C6-DBE2-AC21589D5FC1}"/>
          </ac:spMkLst>
        </pc:spChg>
        <pc:spChg chg="mod">
          <ac:chgData name="Nora Vehling" userId="9b633978-0373-49d3-b628-4a2b5180f9de" providerId="ADAL" clId="{12BDAF21-F27B-4A6E-A567-11C440EEF3F2}" dt="2025-10-06T13:25:25.413" v="19862"/>
          <ac:spMkLst>
            <pc:docMk/>
            <pc:sldMk cId="8282159" sldId="2147468990"/>
            <ac:spMk id="24" creationId="{F26D2339-1E9B-949F-E9DE-C7BEEF270A57}"/>
          </ac:spMkLst>
        </pc:spChg>
        <pc:spChg chg="mod topLvl">
          <ac:chgData name="Nora Vehling" userId="9b633978-0373-49d3-b628-4a2b5180f9de" providerId="ADAL" clId="{12BDAF21-F27B-4A6E-A567-11C440EEF3F2}" dt="2025-10-06T13:25:25.413" v="19862"/>
          <ac:spMkLst>
            <pc:docMk/>
            <pc:sldMk cId="8282159" sldId="2147468990"/>
            <ac:spMk id="25" creationId="{EAC2D91B-2E22-CCCD-1AE4-ED77929717D2}"/>
          </ac:spMkLst>
        </pc:spChg>
        <pc:spChg chg="del mod topLvl">
          <ac:chgData name="Nora Vehling" userId="9b633978-0373-49d3-b628-4a2b5180f9de" providerId="ADAL" clId="{12BDAF21-F27B-4A6E-A567-11C440EEF3F2}" dt="2025-10-06T13:25:25.407" v="19853"/>
          <ac:spMkLst>
            <pc:docMk/>
            <pc:sldMk cId="8282159" sldId="2147468990"/>
            <ac:spMk id="26" creationId="{A70EF113-1C3D-DFEB-6649-F3284EE90A35}"/>
          </ac:spMkLst>
        </pc:spChg>
        <pc:spChg chg="del mod topLvl">
          <ac:chgData name="Nora Vehling" userId="9b633978-0373-49d3-b628-4a2b5180f9de" providerId="ADAL" clId="{12BDAF21-F27B-4A6E-A567-11C440EEF3F2}" dt="2025-10-06T13:25:25.408" v="19854"/>
          <ac:spMkLst>
            <pc:docMk/>
            <pc:sldMk cId="8282159" sldId="2147468990"/>
            <ac:spMk id="28" creationId="{B82E000B-B6F0-C2D1-2CA3-9EE5314F197B}"/>
          </ac:spMkLst>
        </pc:spChg>
        <pc:spChg chg="del mod topLvl">
          <ac:chgData name="Nora Vehling" userId="9b633978-0373-49d3-b628-4a2b5180f9de" providerId="ADAL" clId="{12BDAF21-F27B-4A6E-A567-11C440EEF3F2}" dt="2025-10-06T13:25:25.408" v="19855"/>
          <ac:spMkLst>
            <pc:docMk/>
            <pc:sldMk cId="8282159" sldId="2147468990"/>
            <ac:spMk id="29" creationId="{46770D8D-F434-3408-7B94-AE2A49047E15}"/>
          </ac:spMkLst>
        </pc:spChg>
        <pc:spChg chg="del">
          <ac:chgData name="Nora Vehling" userId="9b633978-0373-49d3-b628-4a2b5180f9de" providerId="ADAL" clId="{12BDAF21-F27B-4A6E-A567-11C440EEF3F2}" dt="2025-10-06T13:25:25.409" v="19856"/>
          <ac:spMkLst>
            <pc:docMk/>
            <pc:sldMk cId="8282159" sldId="2147468990"/>
            <ac:spMk id="30" creationId="{5B16306F-0552-BEC9-757F-59D3170B453B}"/>
          </ac:spMkLst>
        </pc:spChg>
        <pc:spChg chg="del">
          <ac:chgData name="Nora Vehling" userId="9b633978-0373-49d3-b628-4a2b5180f9de" providerId="ADAL" clId="{12BDAF21-F27B-4A6E-A567-11C440EEF3F2}" dt="2025-10-06T13:25:25.409" v="19857"/>
          <ac:spMkLst>
            <pc:docMk/>
            <pc:sldMk cId="8282159" sldId="2147468990"/>
            <ac:spMk id="31" creationId="{800E8BEE-7F01-14C4-1780-0A17970E0F99}"/>
          </ac:spMkLst>
        </pc:spChg>
        <pc:spChg chg="del mod topLvl">
          <ac:chgData name="Nora Vehling" userId="9b633978-0373-49d3-b628-4a2b5180f9de" providerId="ADAL" clId="{12BDAF21-F27B-4A6E-A567-11C440EEF3F2}" dt="2025-10-06T13:25:25.410" v="19858"/>
          <ac:spMkLst>
            <pc:docMk/>
            <pc:sldMk cId="8282159" sldId="2147468990"/>
            <ac:spMk id="32" creationId="{27AA317A-45EC-0174-3FB1-2A4254EEDEAC}"/>
          </ac:spMkLst>
        </pc:spChg>
        <pc:spChg chg="del">
          <ac:chgData name="Nora Vehling" userId="9b633978-0373-49d3-b628-4a2b5180f9de" providerId="ADAL" clId="{12BDAF21-F27B-4A6E-A567-11C440EEF3F2}" dt="2025-10-06T13:25:25.411" v="19859"/>
          <ac:spMkLst>
            <pc:docMk/>
            <pc:sldMk cId="8282159" sldId="2147468990"/>
            <ac:spMk id="33" creationId="{32925DBB-9231-6C20-A510-29B0B19DBD94}"/>
          </ac:spMkLst>
        </pc:spChg>
        <pc:spChg chg="del mod topLvl">
          <ac:chgData name="Nora Vehling" userId="9b633978-0373-49d3-b628-4a2b5180f9de" providerId="ADAL" clId="{12BDAF21-F27B-4A6E-A567-11C440EEF3F2}" dt="2025-10-06T13:25:25.411" v="19860"/>
          <ac:spMkLst>
            <pc:docMk/>
            <pc:sldMk cId="8282159" sldId="2147468990"/>
            <ac:spMk id="34" creationId="{036358FF-00AB-7F97-A080-57C3080CCC38}"/>
          </ac:spMkLst>
        </pc:spChg>
        <pc:spChg chg="del">
          <ac:chgData name="Nora Vehling" userId="9b633978-0373-49d3-b628-4a2b5180f9de" providerId="ADAL" clId="{12BDAF21-F27B-4A6E-A567-11C440EEF3F2}" dt="2025-10-06T13:25:25.412" v="19861"/>
          <ac:spMkLst>
            <pc:docMk/>
            <pc:sldMk cId="8282159" sldId="2147468990"/>
            <ac:spMk id="35" creationId="{B9C4C5C5-CA7A-4210-8853-FAD8CF4D7682}"/>
          </ac:spMkLst>
        </pc:spChg>
        <pc:grpChg chg="mod">
          <ac:chgData name="Nora Vehling" userId="9b633978-0373-49d3-b628-4a2b5180f9de" providerId="ADAL" clId="{12BDAF21-F27B-4A6E-A567-11C440EEF3F2}" dt="2025-10-06T13:25:25.413" v="19863"/>
          <ac:grpSpMkLst>
            <pc:docMk/>
            <pc:sldMk cId="8282159" sldId="2147468990"/>
            <ac:grpSpMk id="7" creationId="{B76B7BA1-3D2A-830C-1556-6CD4D050AA9E}"/>
          </ac:grpSpMkLst>
        </pc:grpChg>
      </pc:sldChg>
      <pc:sldChg chg="addSp delSp modSp add del mod ord">
        <pc:chgData name="Nora Vehling" userId="9b633978-0373-49d3-b628-4a2b5180f9de" providerId="ADAL" clId="{12BDAF21-F27B-4A6E-A567-11C440EEF3F2}" dt="2025-10-06T13:24:33.888" v="19536" actId="2696"/>
        <pc:sldMkLst>
          <pc:docMk/>
          <pc:sldMk cId="137646674" sldId="2147468990"/>
        </pc:sldMkLst>
        <pc:spChg chg="mod">
          <ac:chgData name="Nora Vehling" userId="9b633978-0373-49d3-b628-4a2b5180f9de" providerId="ADAL" clId="{12BDAF21-F27B-4A6E-A567-11C440EEF3F2}" dt="2025-10-06T13:24:33.800" v="19495" actId="20577"/>
          <ac:spMkLst>
            <pc:docMk/>
            <pc:sldMk cId="137646674" sldId="2147468990"/>
            <ac:spMk id="2" creationId="{7D65C81B-9ADF-49AE-81B1-60BF46A06D45}"/>
          </ac:spMkLst>
        </pc:spChg>
        <pc:spChg chg="del">
          <ac:chgData name="Nora Vehling" userId="9b633978-0373-49d3-b628-4a2b5180f9de" providerId="ADAL" clId="{12BDAF21-F27B-4A6E-A567-11C440EEF3F2}" dt="2025-10-06T13:24:33.797" v="19492"/>
          <ac:spMkLst>
            <pc:docMk/>
            <pc:sldMk cId="137646674" sldId="2147468990"/>
            <ac:spMk id="5" creationId="{A33DE467-EC87-3A07-5222-E32E9AFB43C3}"/>
          </ac:spMkLst>
        </pc:spChg>
        <pc:spChg chg="add mod">
          <ac:chgData name="Nora Vehling" userId="9b633978-0373-49d3-b628-4a2b5180f9de" providerId="ADAL" clId="{12BDAF21-F27B-4A6E-A567-11C440EEF3F2}" dt="2025-10-06T13:24:33.802" v="19496" actId="20577"/>
          <ac:spMkLst>
            <pc:docMk/>
            <pc:sldMk cId="137646674" sldId="2147468990"/>
            <ac:spMk id="7" creationId="{CEB45F41-7955-D625-5645-B21FE06C4AAD}"/>
          </ac:spMkLst>
        </pc:spChg>
        <pc:spChg chg="del mod">
          <ac:chgData name="Nora Vehling" userId="9b633978-0373-49d3-b628-4a2b5180f9de" providerId="ADAL" clId="{12BDAF21-F27B-4A6E-A567-11C440EEF3F2}" dt="2025-10-06T13:24:33.798" v="19494"/>
          <ac:spMkLst>
            <pc:docMk/>
            <pc:sldMk cId="137646674" sldId="2147468990"/>
            <ac:spMk id="16" creationId="{69731688-F105-DC71-321A-837DF5497160}"/>
          </ac:spMkLst>
        </pc:spChg>
        <pc:grpChg chg="del">
          <ac:chgData name="Nora Vehling" userId="9b633978-0373-49d3-b628-4a2b5180f9de" providerId="ADAL" clId="{12BDAF21-F27B-4A6E-A567-11C440EEF3F2}" dt="2025-10-06T13:24:33.796" v="19491"/>
          <ac:grpSpMkLst>
            <pc:docMk/>
            <pc:sldMk cId="137646674" sldId="2147468990"/>
            <ac:grpSpMk id="30" creationId="{B4199FC6-1315-611A-0052-48219D3611B6}"/>
          </ac:grpSpMkLst>
        </pc:grpChg>
      </pc:sldChg>
      <pc:sldChg chg="addSp delSp modSp add del mod ord">
        <pc:chgData name="Nora Vehling" userId="9b633978-0373-49d3-b628-4a2b5180f9de" providerId="ADAL" clId="{12BDAF21-F27B-4A6E-A567-11C440EEF3F2}" dt="2025-10-06T13:25:25.554" v="19868" actId="2696"/>
        <pc:sldMkLst>
          <pc:docMk/>
          <pc:sldMk cId="1610587979" sldId="2147468991"/>
        </pc:sldMkLst>
        <pc:spChg chg="mod">
          <ac:chgData name="Nora Vehling" userId="9b633978-0373-49d3-b628-4a2b5180f9de" providerId="ADAL" clId="{12BDAF21-F27B-4A6E-A567-11C440EEF3F2}" dt="2025-10-06T13:25:25.302" v="19795" actId="20577"/>
          <ac:spMkLst>
            <pc:docMk/>
            <pc:sldMk cId="1610587979" sldId="2147468991"/>
            <ac:spMk id="2" creationId="{7D65C81B-9ADF-49AE-81B1-60BF46A06D45}"/>
          </ac:spMkLst>
        </pc:spChg>
        <pc:spChg chg="del">
          <ac:chgData name="Nora Vehling" userId="9b633978-0373-49d3-b628-4a2b5180f9de" providerId="ADAL" clId="{12BDAF21-F27B-4A6E-A567-11C440EEF3F2}" dt="2025-10-06T13:25:25.297" v="19792"/>
          <ac:spMkLst>
            <pc:docMk/>
            <pc:sldMk cId="1610587979" sldId="2147468991"/>
            <ac:spMk id="5" creationId="{A33DE467-EC87-3A07-5222-E32E9AFB43C3}"/>
          </ac:spMkLst>
        </pc:spChg>
        <pc:spChg chg="add mod">
          <ac:chgData name="Nora Vehling" userId="9b633978-0373-49d3-b628-4a2b5180f9de" providerId="ADAL" clId="{12BDAF21-F27B-4A6E-A567-11C440EEF3F2}" dt="2025-10-06T13:25:25.303" v="19796" actId="20577"/>
          <ac:spMkLst>
            <pc:docMk/>
            <pc:sldMk cId="1610587979" sldId="2147468991"/>
            <ac:spMk id="7" creationId="{A90A743B-915F-1CA6-8F47-B280886631B9}"/>
          </ac:spMkLst>
        </pc:spChg>
        <pc:spChg chg="del mod">
          <ac:chgData name="Nora Vehling" userId="9b633978-0373-49d3-b628-4a2b5180f9de" providerId="ADAL" clId="{12BDAF21-F27B-4A6E-A567-11C440EEF3F2}" dt="2025-10-06T13:25:25.298" v="19794"/>
          <ac:spMkLst>
            <pc:docMk/>
            <pc:sldMk cId="1610587979" sldId="2147468991"/>
            <ac:spMk id="16" creationId="{9C022F51-0F0E-D4CC-23CF-81EBEC6DFF43}"/>
          </ac:spMkLst>
        </pc:spChg>
        <pc:grpChg chg="del">
          <ac:chgData name="Nora Vehling" userId="9b633978-0373-49d3-b628-4a2b5180f9de" providerId="ADAL" clId="{12BDAF21-F27B-4A6E-A567-11C440EEF3F2}" dt="2025-10-06T13:25:25.296" v="19791"/>
          <ac:grpSpMkLst>
            <pc:docMk/>
            <pc:sldMk cId="1610587979" sldId="2147468991"/>
            <ac:grpSpMk id="36" creationId="{6F5FC298-B59F-809A-0CCE-F23C67A31CDA}"/>
          </ac:grpSpMkLst>
        </pc:grpChg>
      </pc:sldChg>
      <pc:sldChg chg="modSp add del mod ord">
        <pc:chgData name="Nora Vehling" userId="9b633978-0373-49d3-b628-4a2b5180f9de" providerId="ADAL" clId="{12BDAF21-F27B-4A6E-A567-11C440EEF3F2}" dt="2025-10-06T13:24:33.876" v="19535" actId="2696"/>
        <pc:sldMkLst>
          <pc:docMk/>
          <pc:sldMk cId="2188829572" sldId="2147468991"/>
        </pc:sldMkLst>
        <pc:spChg chg="mod">
          <ac:chgData name="Nora Vehling" userId="9b633978-0373-49d3-b628-4a2b5180f9de" providerId="ADAL" clId="{12BDAF21-F27B-4A6E-A567-11C440EEF3F2}" dt="2025-10-06T13:24:33.816" v="19500" actId="20577"/>
          <ac:spMkLst>
            <pc:docMk/>
            <pc:sldMk cId="2188829572" sldId="2147468991"/>
            <ac:spMk id="2" creationId="{7D65C81B-9ADF-49AE-81B1-60BF46A06D45}"/>
          </ac:spMkLst>
        </pc:spChg>
        <pc:spChg chg="mod">
          <ac:chgData name="Nora Vehling" userId="9b633978-0373-49d3-b628-4a2b5180f9de" providerId="ADAL" clId="{12BDAF21-F27B-4A6E-A567-11C440EEF3F2}" dt="2025-10-06T13:24:33.818" v="19501" actId="20577"/>
          <ac:spMkLst>
            <pc:docMk/>
            <pc:sldMk cId="2188829572" sldId="2147468991"/>
            <ac:spMk id="7" creationId="{CCE2FF54-E2B2-2DDB-BAC8-5095328BBA6D}"/>
          </ac:spMkLst>
        </pc:spChg>
      </pc:sldChg>
      <pc:sldChg chg="addSp delSp modSp add del mod ord modNotes">
        <pc:chgData name="Nora Vehling" userId="9b633978-0373-49d3-b628-4a2b5180f9de" providerId="ADAL" clId="{12BDAF21-F27B-4A6E-A567-11C440EEF3F2}" dt="2025-10-06T13:26:33.314" v="20210" actId="2696"/>
        <pc:sldMkLst>
          <pc:docMk/>
          <pc:sldMk cId="2937282935" sldId="2147468991"/>
        </pc:sldMkLst>
        <pc:spChg chg="mod">
          <ac:chgData name="Nora Vehling" userId="9b633978-0373-49d3-b628-4a2b5180f9de" providerId="ADAL" clId="{12BDAF21-F27B-4A6E-A567-11C440EEF3F2}" dt="2025-10-06T13:26:33.135" v="20161" actId="20577"/>
          <ac:spMkLst>
            <pc:docMk/>
            <pc:sldMk cId="2937282935" sldId="2147468991"/>
            <ac:spMk id="2" creationId="{7D65C81B-9ADF-49AE-81B1-60BF46A06D45}"/>
          </ac:spMkLst>
        </pc:spChg>
        <pc:spChg chg="mod">
          <ac:chgData name="Nora Vehling" userId="9b633978-0373-49d3-b628-4a2b5180f9de" providerId="ADAL" clId="{12BDAF21-F27B-4A6E-A567-11C440EEF3F2}" dt="2025-10-06T13:26:32.918" v="20128" actId="14100"/>
          <ac:spMkLst>
            <pc:docMk/>
            <pc:sldMk cId="2937282935" sldId="2147468991"/>
            <ac:spMk id="3" creationId="{E51CCCCA-12B9-BB97-F974-BF55C9D2F3D2}"/>
          </ac:spMkLst>
        </pc:spChg>
        <pc:spChg chg="mod">
          <ac:chgData name="Nora Vehling" userId="9b633978-0373-49d3-b628-4a2b5180f9de" providerId="ADAL" clId="{12BDAF21-F27B-4A6E-A567-11C440EEF3F2}" dt="2025-10-06T13:26:32.941" v="20154"/>
          <ac:spMkLst>
            <pc:docMk/>
            <pc:sldMk cId="2937282935" sldId="2147468991"/>
            <ac:spMk id="4" creationId="{D8F653DC-C308-EA1C-ED5B-A60230E8ACDD}"/>
          </ac:spMkLst>
        </pc:spChg>
        <pc:spChg chg="mod">
          <ac:chgData name="Nora Vehling" userId="9b633978-0373-49d3-b628-4a2b5180f9de" providerId="ADAL" clId="{12BDAF21-F27B-4A6E-A567-11C440EEF3F2}" dt="2025-10-06T13:26:32.941" v="20154"/>
          <ac:spMkLst>
            <pc:docMk/>
            <pc:sldMk cId="2937282935" sldId="2147468991"/>
            <ac:spMk id="6" creationId="{CA26E405-EBD2-E3C6-4C25-07F1FE868A53}"/>
          </ac:spMkLst>
        </pc:spChg>
        <pc:spChg chg="del mod">
          <ac:chgData name="Nora Vehling" userId="9b633978-0373-49d3-b628-4a2b5180f9de" providerId="ADAL" clId="{12BDAF21-F27B-4A6E-A567-11C440EEF3F2}" dt="2025-10-06T13:26:32.847" v="20063"/>
          <ac:spMkLst>
            <pc:docMk/>
            <pc:sldMk cId="2937282935" sldId="2147468991"/>
            <ac:spMk id="7" creationId="{33A8DE11-6FCE-0737-CCD9-D44E1B5B15B1}"/>
          </ac:spMkLst>
        </pc:spChg>
        <pc:spChg chg="del">
          <ac:chgData name="Nora Vehling" userId="9b633978-0373-49d3-b628-4a2b5180f9de" providerId="ADAL" clId="{12BDAF21-F27B-4A6E-A567-11C440EEF3F2}" dt="2025-10-06T13:26:32.846" v="20061"/>
          <ac:spMkLst>
            <pc:docMk/>
            <pc:sldMk cId="2937282935" sldId="2147468991"/>
            <ac:spMk id="8" creationId="{6737F454-9209-8867-3D1E-FD6DE37A3C60}"/>
          </ac:spMkLst>
        </pc:spChg>
        <pc:spChg chg="del mod">
          <ac:chgData name="Nora Vehling" userId="9b633978-0373-49d3-b628-4a2b5180f9de" providerId="ADAL" clId="{12BDAF21-F27B-4A6E-A567-11C440EEF3F2}" dt="2025-10-06T13:26:32.845" v="20059"/>
          <ac:spMkLst>
            <pc:docMk/>
            <pc:sldMk cId="2937282935" sldId="2147468991"/>
            <ac:spMk id="9" creationId="{F52669FE-7D6A-BF0F-6B83-9C28B9181E67}"/>
          </ac:spMkLst>
        </pc:spChg>
        <pc:spChg chg="mod">
          <ac:chgData name="Nora Vehling" userId="9b633978-0373-49d3-b628-4a2b5180f9de" providerId="ADAL" clId="{12BDAF21-F27B-4A6E-A567-11C440EEF3F2}" dt="2025-10-06T13:26:32.941" v="20154"/>
          <ac:spMkLst>
            <pc:docMk/>
            <pc:sldMk cId="2937282935" sldId="2147468991"/>
            <ac:spMk id="10" creationId="{8CE244E8-0B1D-B9D5-3714-0CC2018C0F6D}"/>
          </ac:spMkLst>
        </pc:spChg>
        <pc:spChg chg="mod">
          <ac:chgData name="Nora Vehling" userId="9b633978-0373-49d3-b628-4a2b5180f9de" providerId="ADAL" clId="{12BDAF21-F27B-4A6E-A567-11C440EEF3F2}" dt="2025-10-06T13:26:32.839" v="20052"/>
          <ac:spMkLst>
            <pc:docMk/>
            <pc:sldMk cId="2937282935" sldId="2147468991"/>
            <ac:spMk id="12" creationId="{850FF0E9-0D34-46F4-0BAF-DBBEDCE5E708}"/>
          </ac:spMkLst>
        </pc:spChg>
        <pc:spChg chg="del mod">
          <ac:chgData name="Nora Vehling" userId="9b633978-0373-49d3-b628-4a2b5180f9de" providerId="ADAL" clId="{12BDAF21-F27B-4A6E-A567-11C440EEF3F2}" dt="2025-10-06T13:26:32.843" v="20057"/>
          <ac:spMkLst>
            <pc:docMk/>
            <pc:sldMk cId="2937282935" sldId="2147468991"/>
            <ac:spMk id="13" creationId="{60D71F2E-DC60-741E-6292-3ABB2A544471}"/>
          </ac:spMkLst>
        </pc:spChg>
        <pc:spChg chg="del">
          <ac:chgData name="Nora Vehling" userId="9b633978-0373-49d3-b628-4a2b5180f9de" providerId="ADAL" clId="{12BDAF21-F27B-4A6E-A567-11C440EEF3F2}" dt="2025-10-06T13:26:32.843" v="20056"/>
          <ac:spMkLst>
            <pc:docMk/>
            <pc:sldMk cId="2937282935" sldId="2147468991"/>
            <ac:spMk id="14" creationId="{668BA204-DDB0-92B9-BA7D-ECBED84BADCE}"/>
          </ac:spMkLst>
        </pc:spChg>
        <pc:spChg chg="add del mod">
          <ac:chgData name="Nora Vehling" userId="9b633978-0373-49d3-b628-4a2b5180f9de" providerId="ADAL" clId="{12BDAF21-F27B-4A6E-A567-11C440EEF3F2}" dt="2025-10-06T13:26:32.678" v="19885"/>
          <ac:spMkLst>
            <pc:docMk/>
            <pc:sldMk cId="2937282935" sldId="2147468991"/>
            <ac:spMk id="15" creationId="{B7A1ACAE-E02B-9A39-4E53-1DE959B3BE9E}"/>
          </ac:spMkLst>
        </pc:spChg>
        <pc:spChg chg="add mod">
          <ac:chgData name="Nora Vehling" userId="9b633978-0373-49d3-b628-4a2b5180f9de" providerId="ADAL" clId="{12BDAF21-F27B-4A6E-A567-11C440EEF3F2}" dt="2025-10-06T13:26:32.679" v="19886"/>
          <ac:spMkLst>
            <pc:docMk/>
            <pc:sldMk cId="2937282935" sldId="2147468991"/>
            <ac:spMk id="16" creationId="{5E66AC53-0279-38B8-EB2A-CD8689C22C3B}"/>
          </ac:spMkLst>
        </pc:spChg>
        <pc:spChg chg="add mod">
          <ac:chgData name="Nora Vehling" userId="9b633978-0373-49d3-b628-4a2b5180f9de" providerId="ADAL" clId="{12BDAF21-F27B-4A6E-A567-11C440EEF3F2}" dt="2025-10-06T13:26:32.924" v="20134" actId="14100"/>
          <ac:spMkLst>
            <pc:docMk/>
            <pc:sldMk cId="2937282935" sldId="2147468991"/>
            <ac:spMk id="17" creationId="{908D7826-5B2B-73D6-18A0-2F1984A020AE}"/>
          </ac:spMkLst>
        </pc:spChg>
        <pc:spChg chg="add mod">
          <ac:chgData name="Nora Vehling" userId="9b633978-0373-49d3-b628-4a2b5180f9de" providerId="ADAL" clId="{12BDAF21-F27B-4A6E-A567-11C440EEF3F2}" dt="2025-10-06T13:26:32.945" v="20159"/>
          <ac:spMkLst>
            <pc:docMk/>
            <pc:sldMk cId="2937282935" sldId="2147468991"/>
            <ac:spMk id="18" creationId="{22F48DE7-F45A-F5E9-9615-54ECA8591FB7}"/>
          </ac:spMkLst>
        </pc:spChg>
        <pc:spChg chg="add mod">
          <ac:chgData name="Nora Vehling" userId="9b633978-0373-49d3-b628-4a2b5180f9de" providerId="ADAL" clId="{12BDAF21-F27B-4A6E-A567-11C440EEF3F2}" dt="2025-10-06T13:26:32.945" v="20159"/>
          <ac:spMkLst>
            <pc:docMk/>
            <pc:sldMk cId="2937282935" sldId="2147468991"/>
            <ac:spMk id="19" creationId="{B60D4290-A093-4F9C-A73B-3524ED798AE1}"/>
          </ac:spMkLst>
        </pc:spChg>
        <pc:spChg chg="add mod">
          <ac:chgData name="Nora Vehling" userId="9b633978-0373-49d3-b628-4a2b5180f9de" providerId="ADAL" clId="{12BDAF21-F27B-4A6E-A567-11C440EEF3F2}" dt="2025-10-06T13:26:32.929" v="20140" actId="14100"/>
          <ac:spMkLst>
            <pc:docMk/>
            <pc:sldMk cId="2937282935" sldId="2147468991"/>
            <ac:spMk id="20" creationId="{CF5F7795-2171-CC01-E21C-6CE19A6C7D0B}"/>
          </ac:spMkLst>
        </pc:spChg>
        <pc:spChg chg="add mod">
          <ac:chgData name="Nora Vehling" userId="9b633978-0373-49d3-b628-4a2b5180f9de" providerId="ADAL" clId="{12BDAF21-F27B-4A6E-A567-11C440EEF3F2}" dt="2025-10-06T13:26:32.930" v="20142" actId="1076"/>
          <ac:spMkLst>
            <pc:docMk/>
            <pc:sldMk cId="2937282935" sldId="2147468991"/>
            <ac:spMk id="21" creationId="{2FCB9212-1A85-9DA3-1A9B-007AB2C61B3D}"/>
          </ac:spMkLst>
        </pc:spChg>
        <pc:spChg chg="add mod">
          <ac:chgData name="Nora Vehling" userId="9b633978-0373-49d3-b628-4a2b5180f9de" providerId="ADAL" clId="{12BDAF21-F27B-4A6E-A567-11C440EEF3F2}" dt="2025-10-06T13:26:32.945" v="20159"/>
          <ac:spMkLst>
            <pc:docMk/>
            <pc:sldMk cId="2937282935" sldId="2147468991"/>
            <ac:spMk id="22" creationId="{D1286B80-BAAA-2BA4-9E1F-205A96A7B242}"/>
          </ac:spMkLst>
        </pc:spChg>
        <pc:spChg chg="add mod">
          <ac:chgData name="Nora Vehling" userId="9b633978-0373-49d3-b628-4a2b5180f9de" providerId="ADAL" clId="{12BDAF21-F27B-4A6E-A567-11C440EEF3F2}" dt="2025-10-06T13:26:32.941" v="20154"/>
          <ac:spMkLst>
            <pc:docMk/>
            <pc:sldMk cId="2937282935" sldId="2147468991"/>
            <ac:spMk id="23" creationId="{A97EF484-DF9E-88AB-EB99-53F98F27D615}"/>
          </ac:spMkLst>
        </pc:spChg>
        <pc:spChg chg="add mod">
          <ac:chgData name="Nora Vehling" userId="9b633978-0373-49d3-b628-4a2b5180f9de" providerId="ADAL" clId="{12BDAF21-F27B-4A6E-A567-11C440EEF3F2}" dt="2025-10-06T13:26:32.935" v="20148" actId="1076"/>
          <ac:spMkLst>
            <pc:docMk/>
            <pc:sldMk cId="2937282935" sldId="2147468991"/>
            <ac:spMk id="24" creationId="{88147752-2283-BAF6-6A08-30A45C38EDF3}"/>
          </ac:spMkLst>
        </pc:spChg>
        <pc:spChg chg="add mod">
          <ac:chgData name="Nora Vehling" userId="9b633978-0373-49d3-b628-4a2b5180f9de" providerId="ADAL" clId="{12BDAF21-F27B-4A6E-A567-11C440EEF3F2}" dt="2025-10-06T13:26:32.747" v="19955" actId="20577"/>
          <ac:spMkLst>
            <pc:docMk/>
            <pc:sldMk cId="2937282935" sldId="2147468991"/>
            <ac:spMk id="25" creationId="{8A992CD2-BD45-AAE3-1A50-93C8AAE70948}"/>
          </ac:spMkLst>
        </pc:spChg>
        <pc:spChg chg="add mod">
          <ac:chgData name="Nora Vehling" userId="9b633978-0373-49d3-b628-4a2b5180f9de" providerId="ADAL" clId="{12BDAF21-F27B-4A6E-A567-11C440EEF3F2}" dt="2025-10-06T13:26:32.755" v="19963" actId="20577"/>
          <ac:spMkLst>
            <pc:docMk/>
            <pc:sldMk cId="2937282935" sldId="2147468991"/>
            <ac:spMk id="26" creationId="{0B0F2983-1CFD-1E3C-E36A-D333EA7091A3}"/>
          </ac:spMkLst>
        </pc:spChg>
        <pc:spChg chg="del mod">
          <ac:chgData name="Nora Vehling" userId="9b633978-0373-49d3-b628-4a2b5180f9de" providerId="ADAL" clId="{12BDAF21-F27B-4A6E-A567-11C440EEF3F2}" dt="2025-10-06T13:26:32.842" v="20055"/>
          <ac:spMkLst>
            <pc:docMk/>
            <pc:sldMk cId="2937282935" sldId="2147468991"/>
            <ac:spMk id="27" creationId="{CDC58FD8-11A2-47B7-D4BC-C8B9FA07F098}"/>
          </ac:spMkLst>
        </pc:spChg>
        <pc:spChg chg="add mod">
          <ac:chgData name="Nora Vehling" userId="9b633978-0373-49d3-b628-4a2b5180f9de" providerId="ADAL" clId="{12BDAF21-F27B-4A6E-A567-11C440EEF3F2}" dt="2025-10-06T13:26:32.941" v="20154"/>
          <ac:spMkLst>
            <pc:docMk/>
            <pc:sldMk cId="2937282935" sldId="2147468991"/>
            <ac:spMk id="28" creationId="{A47A0E1B-A085-E4EB-1E71-221559BBCD27}"/>
          </ac:spMkLst>
        </pc:spChg>
        <pc:spChg chg="add mod">
          <ac:chgData name="Nora Vehling" userId="9b633978-0373-49d3-b628-4a2b5180f9de" providerId="ADAL" clId="{12BDAF21-F27B-4A6E-A567-11C440EEF3F2}" dt="2025-10-06T13:26:32.771" v="19979" actId="20577"/>
          <ac:spMkLst>
            <pc:docMk/>
            <pc:sldMk cId="2937282935" sldId="2147468991"/>
            <ac:spMk id="29" creationId="{DA8093F9-B0E3-AB67-FC71-5B6C51B5A8B6}"/>
          </ac:spMkLst>
        </pc:spChg>
        <pc:spChg chg="add mod">
          <ac:chgData name="Nora Vehling" userId="9b633978-0373-49d3-b628-4a2b5180f9de" providerId="ADAL" clId="{12BDAF21-F27B-4A6E-A567-11C440EEF3F2}" dt="2025-10-06T13:26:32.896" v="20108"/>
          <ac:spMkLst>
            <pc:docMk/>
            <pc:sldMk cId="2937282935" sldId="2147468991"/>
            <ac:spMk id="30" creationId="{4CF1EF82-8BB0-52C3-00AE-DF85C7C86475}"/>
          </ac:spMkLst>
        </pc:spChg>
        <pc:spChg chg="add mod">
          <ac:chgData name="Nora Vehling" userId="9b633978-0373-49d3-b628-4a2b5180f9de" providerId="ADAL" clId="{12BDAF21-F27B-4A6E-A567-11C440EEF3F2}" dt="2025-10-06T13:26:32.945" v="20159"/>
          <ac:spMkLst>
            <pc:docMk/>
            <pc:sldMk cId="2937282935" sldId="2147468991"/>
            <ac:spMk id="31" creationId="{988A03CC-01F3-E06C-C622-02FFFE9146A1}"/>
          </ac:spMkLst>
        </pc:spChg>
        <pc:spChg chg="add mod">
          <ac:chgData name="Nora Vehling" userId="9b633978-0373-49d3-b628-4a2b5180f9de" providerId="ADAL" clId="{12BDAF21-F27B-4A6E-A567-11C440EEF3F2}" dt="2025-10-06T13:26:32.945" v="20159"/>
          <ac:spMkLst>
            <pc:docMk/>
            <pc:sldMk cId="2937282935" sldId="2147468991"/>
            <ac:spMk id="32" creationId="{6AA885EF-25B2-4C56-D7FE-9367753F7331}"/>
          </ac:spMkLst>
        </pc:spChg>
        <pc:spChg chg="add mod">
          <ac:chgData name="Nora Vehling" userId="9b633978-0373-49d3-b628-4a2b5180f9de" providerId="ADAL" clId="{12BDAF21-F27B-4A6E-A567-11C440EEF3F2}" dt="2025-10-06T13:26:32.945" v="20159"/>
          <ac:spMkLst>
            <pc:docMk/>
            <pc:sldMk cId="2937282935" sldId="2147468991"/>
            <ac:spMk id="33" creationId="{08F13BAF-8209-4637-BF05-484CB6D1DDA1}"/>
          </ac:spMkLst>
        </pc:spChg>
        <pc:spChg chg="add mod">
          <ac:chgData name="Nora Vehling" userId="9b633978-0373-49d3-b628-4a2b5180f9de" providerId="ADAL" clId="{12BDAF21-F27B-4A6E-A567-11C440EEF3F2}" dt="2025-10-06T13:26:32.945" v="20159"/>
          <ac:spMkLst>
            <pc:docMk/>
            <pc:sldMk cId="2937282935" sldId="2147468991"/>
            <ac:spMk id="34" creationId="{267D521C-6A40-1DEC-98CE-88363218BB86}"/>
          </ac:spMkLst>
        </pc:spChg>
        <pc:spChg chg="add mod">
          <ac:chgData name="Nora Vehling" userId="9b633978-0373-49d3-b628-4a2b5180f9de" providerId="ADAL" clId="{12BDAF21-F27B-4A6E-A567-11C440EEF3F2}" dt="2025-10-06T13:26:32.810" v="20017"/>
          <ac:spMkLst>
            <pc:docMk/>
            <pc:sldMk cId="2937282935" sldId="2147468991"/>
            <ac:spMk id="35" creationId="{C7A04A5E-AD43-9037-4BA6-654CEDD001A7}"/>
          </ac:spMkLst>
        </pc:spChg>
        <pc:spChg chg="add mod">
          <ac:chgData name="Nora Vehling" userId="9b633978-0373-49d3-b628-4a2b5180f9de" providerId="ADAL" clId="{12BDAF21-F27B-4A6E-A567-11C440EEF3F2}" dt="2025-10-06T13:26:32.945" v="20159"/>
          <ac:spMkLst>
            <pc:docMk/>
            <pc:sldMk cId="2937282935" sldId="2147468991"/>
            <ac:spMk id="36" creationId="{BEC34A6D-8DCB-539A-1BEE-E9670BA2BD0C}"/>
          </ac:spMkLst>
        </pc:spChg>
        <pc:spChg chg="add mod">
          <ac:chgData name="Nora Vehling" userId="9b633978-0373-49d3-b628-4a2b5180f9de" providerId="ADAL" clId="{12BDAF21-F27B-4A6E-A567-11C440EEF3F2}" dt="2025-10-06T13:26:32.945" v="20159"/>
          <ac:spMkLst>
            <pc:docMk/>
            <pc:sldMk cId="2937282935" sldId="2147468991"/>
            <ac:spMk id="37" creationId="{BD94DC86-20B7-51E5-51AD-3B8AAE2C4EC5}"/>
          </ac:spMkLst>
        </pc:spChg>
        <pc:spChg chg="add mod">
          <ac:chgData name="Nora Vehling" userId="9b633978-0373-49d3-b628-4a2b5180f9de" providerId="ADAL" clId="{12BDAF21-F27B-4A6E-A567-11C440EEF3F2}" dt="2025-10-06T13:26:32.822" v="20033"/>
          <ac:spMkLst>
            <pc:docMk/>
            <pc:sldMk cId="2937282935" sldId="2147468991"/>
            <ac:spMk id="38" creationId="{88D66B2A-B029-B6D3-2292-5697F51A3C3E}"/>
          </ac:spMkLst>
        </pc:spChg>
        <pc:spChg chg="add mod">
          <ac:chgData name="Nora Vehling" userId="9b633978-0373-49d3-b628-4a2b5180f9de" providerId="ADAL" clId="{12BDAF21-F27B-4A6E-A567-11C440EEF3F2}" dt="2025-10-06T13:26:32.828" v="20039"/>
          <ac:spMkLst>
            <pc:docMk/>
            <pc:sldMk cId="2937282935" sldId="2147468991"/>
            <ac:spMk id="39" creationId="{43298276-FE48-C3B2-0F9C-139589459F12}"/>
          </ac:spMkLst>
        </pc:spChg>
        <pc:spChg chg="add mod">
          <ac:chgData name="Nora Vehling" userId="9b633978-0373-49d3-b628-4a2b5180f9de" providerId="ADAL" clId="{12BDAF21-F27B-4A6E-A567-11C440EEF3F2}" dt="2025-10-06T13:26:32.945" v="20159"/>
          <ac:spMkLst>
            <pc:docMk/>
            <pc:sldMk cId="2937282935" sldId="2147468991"/>
            <ac:spMk id="40" creationId="{21E9428F-F329-8F5C-1DD0-33EDA454E483}"/>
          </ac:spMkLst>
        </pc:spChg>
        <pc:spChg chg="add mod">
          <ac:chgData name="Nora Vehling" userId="9b633978-0373-49d3-b628-4a2b5180f9de" providerId="ADAL" clId="{12BDAF21-F27B-4A6E-A567-11C440EEF3F2}" dt="2025-10-06T13:26:32.838" v="20051"/>
          <ac:spMkLst>
            <pc:docMk/>
            <pc:sldMk cId="2937282935" sldId="2147468991"/>
            <ac:spMk id="41" creationId="{33A2249B-937B-81B3-EDC5-FD872B18A283}"/>
          </ac:spMkLst>
        </pc:spChg>
        <pc:grpChg chg="mod">
          <ac:chgData name="Nora Vehling" userId="9b633978-0373-49d3-b628-4a2b5180f9de" providerId="ADAL" clId="{12BDAF21-F27B-4A6E-A567-11C440EEF3F2}" dt="2025-10-06T13:26:32.851" v="20065"/>
          <ac:grpSpMkLst>
            <pc:docMk/>
            <pc:sldMk cId="2937282935" sldId="2147468991"/>
            <ac:grpSpMk id="42" creationId="{2F53FE39-9778-B574-327C-E0E087012903}"/>
          </ac:grpSpMkLst>
        </pc:grpChg>
      </pc:sldChg>
      <pc:sldChg chg="addSp delSp modSp add del mod ord">
        <pc:chgData name="Nora Vehling" userId="9b633978-0373-49d3-b628-4a2b5180f9de" providerId="ADAL" clId="{12BDAF21-F27B-4A6E-A567-11C440EEF3F2}" dt="2025-10-06T13:27:07.974" v="20663" actId="2696"/>
        <pc:sldMkLst>
          <pc:docMk/>
          <pc:sldMk cId="644372156" sldId="2147468992"/>
        </pc:sldMkLst>
        <pc:spChg chg="mod">
          <ac:chgData name="Nora Vehling" userId="9b633978-0373-49d3-b628-4a2b5180f9de" providerId="ADAL" clId="{12BDAF21-F27B-4A6E-A567-11C440EEF3F2}" dt="2025-10-06T13:26:33.361" v="20257"/>
          <ac:spMkLst>
            <pc:docMk/>
            <pc:sldMk cId="644372156" sldId="2147468992"/>
            <ac:spMk id="3" creationId="{E51CCCCA-12B9-BB97-F974-BF55C9D2F3D2}"/>
          </ac:spMkLst>
        </pc:spChg>
        <pc:spChg chg="mod">
          <ac:chgData name="Nora Vehling" userId="9b633978-0373-49d3-b628-4a2b5180f9de" providerId="ADAL" clId="{12BDAF21-F27B-4A6E-A567-11C440EEF3F2}" dt="2025-10-06T13:26:33.704" v="20267" actId="20577"/>
          <ac:spMkLst>
            <pc:docMk/>
            <pc:sldMk cId="644372156" sldId="2147468992"/>
            <ac:spMk id="4" creationId="{D8F653DC-C308-EA1C-ED5B-A60230E8ACDD}"/>
          </ac:spMkLst>
        </pc:spChg>
        <pc:spChg chg="mod">
          <ac:chgData name="Nora Vehling" userId="9b633978-0373-49d3-b628-4a2b5180f9de" providerId="ADAL" clId="{12BDAF21-F27B-4A6E-A567-11C440EEF3F2}" dt="2025-10-06T13:26:33.326" v="20217"/>
          <ac:spMkLst>
            <pc:docMk/>
            <pc:sldMk cId="644372156" sldId="2147468992"/>
            <ac:spMk id="6" creationId="{CA26E405-EBD2-E3C6-4C25-07F1FE868A53}"/>
          </ac:spMkLst>
        </pc:spChg>
        <pc:spChg chg="del">
          <ac:chgData name="Nora Vehling" userId="9b633978-0373-49d3-b628-4a2b5180f9de" providerId="ADAL" clId="{12BDAF21-F27B-4A6E-A567-11C440EEF3F2}" dt="2025-10-06T13:26:33.327" v="20218"/>
          <ac:spMkLst>
            <pc:docMk/>
            <pc:sldMk cId="644372156" sldId="2147468992"/>
            <ac:spMk id="10" creationId="{8CE244E8-0B1D-B9D5-3714-0CC2018C0F6D}"/>
          </ac:spMkLst>
        </pc:spChg>
        <pc:spChg chg="del mod topLvl">
          <ac:chgData name="Nora Vehling" userId="9b633978-0373-49d3-b628-4a2b5180f9de" providerId="ADAL" clId="{12BDAF21-F27B-4A6E-A567-11C440EEF3F2}" dt="2025-10-06T13:26:33.328" v="20219"/>
          <ac:spMkLst>
            <pc:docMk/>
            <pc:sldMk cId="644372156" sldId="2147468992"/>
            <ac:spMk id="11" creationId="{E804ACCA-838F-A197-E010-99CAE235EA84}"/>
          </ac:spMkLst>
        </pc:spChg>
        <pc:spChg chg="del">
          <ac:chgData name="Nora Vehling" userId="9b633978-0373-49d3-b628-4a2b5180f9de" providerId="ADAL" clId="{12BDAF21-F27B-4A6E-A567-11C440EEF3F2}" dt="2025-10-06T13:26:33.328" v="20220"/>
          <ac:spMkLst>
            <pc:docMk/>
            <pc:sldMk cId="644372156" sldId="2147468992"/>
            <ac:spMk id="12" creationId="{850FF0E9-0D34-46F4-0BAF-DBBEDCE5E708}"/>
          </ac:spMkLst>
        </pc:spChg>
        <pc:spChg chg="mod">
          <ac:chgData name="Nora Vehling" userId="9b633978-0373-49d3-b628-4a2b5180f9de" providerId="ADAL" clId="{12BDAF21-F27B-4A6E-A567-11C440EEF3F2}" dt="2025-10-06T13:26:33.361" v="20257"/>
          <ac:spMkLst>
            <pc:docMk/>
            <pc:sldMk cId="644372156" sldId="2147468992"/>
            <ac:spMk id="17" creationId="{908D7826-5B2B-73D6-18A0-2F1984A020AE}"/>
          </ac:spMkLst>
        </pc:spChg>
        <pc:spChg chg="mod">
          <ac:chgData name="Nora Vehling" userId="9b633978-0373-49d3-b628-4a2b5180f9de" providerId="ADAL" clId="{12BDAF21-F27B-4A6E-A567-11C440EEF3F2}" dt="2025-10-06T13:26:33.361" v="20257"/>
          <ac:spMkLst>
            <pc:docMk/>
            <pc:sldMk cId="644372156" sldId="2147468992"/>
            <ac:spMk id="18" creationId="{22F48DE7-F45A-F5E9-9615-54ECA8591FB7}"/>
          </ac:spMkLst>
        </pc:spChg>
        <pc:spChg chg="mod">
          <ac:chgData name="Nora Vehling" userId="9b633978-0373-49d3-b628-4a2b5180f9de" providerId="ADAL" clId="{12BDAF21-F27B-4A6E-A567-11C440EEF3F2}" dt="2025-10-06T13:26:33.361" v="20257"/>
          <ac:spMkLst>
            <pc:docMk/>
            <pc:sldMk cId="644372156" sldId="2147468992"/>
            <ac:spMk id="19" creationId="{B60D4290-A093-4F9C-A73B-3524ED798AE1}"/>
          </ac:spMkLst>
        </pc:spChg>
        <pc:spChg chg="mod topLvl">
          <ac:chgData name="Nora Vehling" userId="9b633978-0373-49d3-b628-4a2b5180f9de" providerId="ADAL" clId="{12BDAF21-F27B-4A6E-A567-11C440EEF3F2}" dt="2025-10-06T13:26:33.361" v="20257"/>
          <ac:spMkLst>
            <pc:docMk/>
            <pc:sldMk cId="644372156" sldId="2147468992"/>
            <ac:spMk id="20" creationId="{CF5F7795-2171-CC01-E21C-6CE19A6C7D0B}"/>
          </ac:spMkLst>
        </pc:spChg>
        <pc:spChg chg="mod">
          <ac:chgData name="Nora Vehling" userId="9b633978-0373-49d3-b628-4a2b5180f9de" providerId="ADAL" clId="{12BDAF21-F27B-4A6E-A567-11C440EEF3F2}" dt="2025-10-06T13:26:33.708" v="20268" actId="20577"/>
          <ac:spMkLst>
            <pc:docMk/>
            <pc:sldMk cId="644372156" sldId="2147468992"/>
            <ac:spMk id="21" creationId="{2FCB9212-1A85-9DA3-1A9B-007AB2C61B3D}"/>
          </ac:spMkLst>
        </pc:spChg>
        <pc:spChg chg="mod topLvl">
          <ac:chgData name="Nora Vehling" userId="9b633978-0373-49d3-b628-4a2b5180f9de" providerId="ADAL" clId="{12BDAF21-F27B-4A6E-A567-11C440EEF3F2}" dt="2025-10-06T13:26:33.710" v="20269" actId="20577"/>
          <ac:spMkLst>
            <pc:docMk/>
            <pc:sldMk cId="644372156" sldId="2147468992"/>
            <ac:spMk id="22" creationId="{D1286B80-BAAA-2BA4-9E1F-205A96A7B242}"/>
          </ac:spMkLst>
        </pc:spChg>
        <pc:spChg chg="mod">
          <ac:chgData name="Nora Vehling" userId="9b633978-0373-49d3-b628-4a2b5180f9de" providerId="ADAL" clId="{12BDAF21-F27B-4A6E-A567-11C440EEF3F2}" dt="2025-10-06T13:26:33.712" v="20270" actId="20577"/>
          <ac:spMkLst>
            <pc:docMk/>
            <pc:sldMk cId="644372156" sldId="2147468992"/>
            <ac:spMk id="23" creationId="{A97EF484-DF9E-88AB-EB99-53F98F27D615}"/>
          </ac:spMkLst>
        </pc:spChg>
        <pc:spChg chg="mod topLvl">
          <ac:chgData name="Nora Vehling" userId="9b633978-0373-49d3-b628-4a2b5180f9de" providerId="ADAL" clId="{12BDAF21-F27B-4A6E-A567-11C440EEF3F2}" dt="2025-10-06T13:26:33.715" v="20271" actId="20577"/>
          <ac:spMkLst>
            <pc:docMk/>
            <pc:sldMk cId="644372156" sldId="2147468992"/>
            <ac:spMk id="24" creationId="{88147752-2283-BAF6-6A08-30A45C38EDF3}"/>
          </ac:spMkLst>
        </pc:spChg>
        <pc:spChg chg="mod">
          <ac:chgData name="Nora Vehling" userId="9b633978-0373-49d3-b628-4a2b5180f9de" providerId="ADAL" clId="{12BDAF21-F27B-4A6E-A567-11C440EEF3F2}" dt="2025-10-06T13:26:33.345" v="20238"/>
          <ac:spMkLst>
            <pc:docMk/>
            <pc:sldMk cId="644372156" sldId="2147468992"/>
            <ac:spMk id="25" creationId="{8A992CD2-BD45-AAE3-1A50-93C8AAE70948}"/>
          </ac:spMkLst>
        </pc:spChg>
        <pc:spChg chg="mod topLvl">
          <ac:chgData name="Nora Vehling" userId="9b633978-0373-49d3-b628-4a2b5180f9de" providerId="ADAL" clId="{12BDAF21-F27B-4A6E-A567-11C440EEF3F2}" dt="2025-10-06T13:26:33.361" v="20257"/>
          <ac:spMkLst>
            <pc:docMk/>
            <pc:sldMk cId="644372156" sldId="2147468992"/>
            <ac:spMk id="26" creationId="{0B0F2983-1CFD-1E3C-E36A-D333EA7091A3}"/>
          </ac:spMkLst>
        </pc:spChg>
        <pc:spChg chg="mod topLvl">
          <ac:chgData name="Nora Vehling" userId="9b633978-0373-49d3-b628-4a2b5180f9de" providerId="ADAL" clId="{12BDAF21-F27B-4A6E-A567-11C440EEF3F2}" dt="2025-10-06T13:26:33.349" v="20242"/>
          <ac:spMkLst>
            <pc:docMk/>
            <pc:sldMk cId="644372156" sldId="2147468992"/>
            <ac:spMk id="28" creationId="{A47A0E1B-A085-E4EB-1E71-221559BBCD27}"/>
          </ac:spMkLst>
        </pc:spChg>
        <pc:spChg chg="mod">
          <ac:chgData name="Nora Vehling" userId="9b633978-0373-49d3-b628-4a2b5180f9de" providerId="ADAL" clId="{12BDAF21-F27B-4A6E-A567-11C440EEF3F2}" dt="2025-10-06T13:26:33.361" v="20257"/>
          <ac:spMkLst>
            <pc:docMk/>
            <pc:sldMk cId="644372156" sldId="2147468992"/>
            <ac:spMk id="29" creationId="{DA8093F9-B0E3-AB67-FC71-5B6C51B5A8B6}"/>
          </ac:spMkLst>
        </pc:spChg>
        <pc:spChg chg="del">
          <ac:chgData name="Nora Vehling" userId="9b633978-0373-49d3-b628-4a2b5180f9de" providerId="ADAL" clId="{12BDAF21-F27B-4A6E-A567-11C440EEF3F2}" dt="2025-10-06T13:26:33.351" v="20245"/>
          <ac:spMkLst>
            <pc:docMk/>
            <pc:sldMk cId="644372156" sldId="2147468992"/>
            <ac:spMk id="30" creationId="{4CF1EF82-8BB0-52C3-00AE-DF85C7C86475}"/>
          </ac:spMkLst>
        </pc:spChg>
        <pc:spChg chg="del">
          <ac:chgData name="Nora Vehling" userId="9b633978-0373-49d3-b628-4a2b5180f9de" providerId="ADAL" clId="{12BDAF21-F27B-4A6E-A567-11C440EEF3F2}" dt="2025-10-06T13:26:33.352" v="20246"/>
          <ac:spMkLst>
            <pc:docMk/>
            <pc:sldMk cId="644372156" sldId="2147468992"/>
            <ac:spMk id="31" creationId="{988A03CC-01F3-E06C-C622-02FFFE9146A1}"/>
          </ac:spMkLst>
        </pc:spChg>
        <pc:spChg chg="del">
          <ac:chgData name="Nora Vehling" userId="9b633978-0373-49d3-b628-4a2b5180f9de" providerId="ADAL" clId="{12BDAF21-F27B-4A6E-A567-11C440EEF3F2}" dt="2025-10-06T13:26:33.353" v="20247"/>
          <ac:spMkLst>
            <pc:docMk/>
            <pc:sldMk cId="644372156" sldId="2147468992"/>
            <ac:spMk id="32" creationId="{6AA885EF-25B2-4C56-D7FE-9367753F7331}"/>
          </ac:spMkLst>
        </pc:spChg>
        <pc:spChg chg="del">
          <ac:chgData name="Nora Vehling" userId="9b633978-0373-49d3-b628-4a2b5180f9de" providerId="ADAL" clId="{12BDAF21-F27B-4A6E-A567-11C440EEF3F2}" dt="2025-10-06T13:26:33.354" v="20248"/>
          <ac:spMkLst>
            <pc:docMk/>
            <pc:sldMk cId="644372156" sldId="2147468992"/>
            <ac:spMk id="33" creationId="{08F13BAF-8209-4637-BF05-484CB6D1DDA1}"/>
          </ac:spMkLst>
        </pc:spChg>
        <pc:spChg chg="del mod topLvl">
          <ac:chgData name="Nora Vehling" userId="9b633978-0373-49d3-b628-4a2b5180f9de" providerId="ADAL" clId="{12BDAF21-F27B-4A6E-A567-11C440EEF3F2}" dt="2025-10-06T13:26:33.354" v="20249"/>
          <ac:spMkLst>
            <pc:docMk/>
            <pc:sldMk cId="644372156" sldId="2147468992"/>
            <ac:spMk id="34" creationId="{267D521C-6A40-1DEC-98CE-88363218BB86}"/>
          </ac:spMkLst>
        </pc:spChg>
        <pc:spChg chg="del">
          <ac:chgData name="Nora Vehling" userId="9b633978-0373-49d3-b628-4a2b5180f9de" providerId="ADAL" clId="{12BDAF21-F27B-4A6E-A567-11C440EEF3F2}" dt="2025-10-06T13:26:33.355" v="20250"/>
          <ac:spMkLst>
            <pc:docMk/>
            <pc:sldMk cId="644372156" sldId="2147468992"/>
            <ac:spMk id="35" creationId="{C7A04A5E-AD43-9037-4BA6-654CEDD001A7}"/>
          </ac:spMkLst>
        </pc:spChg>
        <pc:spChg chg="del mod topLvl">
          <ac:chgData name="Nora Vehling" userId="9b633978-0373-49d3-b628-4a2b5180f9de" providerId="ADAL" clId="{12BDAF21-F27B-4A6E-A567-11C440EEF3F2}" dt="2025-10-06T13:26:33.356" v="20251"/>
          <ac:spMkLst>
            <pc:docMk/>
            <pc:sldMk cId="644372156" sldId="2147468992"/>
            <ac:spMk id="36" creationId="{BEC34A6D-8DCB-539A-1BEE-E9670BA2BD0C}"/>
          </ac:spMkLst>
        </pc:spChg>
        <pc:spChg chg="del mod topLvl">
          <ac:chgData name="Nora Vehling" userId="9b633978-0373-49d3-b628-4a2b5180f9de" providerId="ADAL" clId="{12BDAF21-F27B-4A6E-A567-11C440EEF3F2}" dt="2025-10-06T13:26:33.357" v="20252"/>
          <ac:spMkLst>
            <pc:docMk/>
            <pc:sldMk cId="644372156" sldId="2147468992"/>
            <ac:spMk id="37" creationId="{BD94DC86-20B7-51E5-51AD-3B8AAE2C4EC5}"/>
          </ac:spMkLst>
        </pc:spChg>
        <pc:spChg chg="del">
          <ac:chgData name="Nora Vehling" userId="9b633978-0373-49d3-b628-4a2b5180f9de" providerId="ADAL" clId="{12BDAF21-F27B-4A6E-A567-11C440EEF3F2}" dt="2025-10-06T13:26:33.357" v="20253"/>
          <ac:spMkLst>
            <pc:docMk/>
            <pc:sldMk cId="644372156" sldId="2147468992"/>
            <ac:spMk id="38" creationId="{88D66B2A-B029-B6D3-2292-5697F51A3C3E}"/>
          </ac:spMkLst>
        </pc:spChg>
        <pc:spChg chg="del">
          <ac:chgData name="Nora Vehling" userId="9b633978-0373-49d3-b628-4a2b5180f9de" providerId="ADAL" clId="{12BDAF21-F27B-4A6E-A567-11C440EEF3F2}" dt="2025-10-06T13:26:33.358" v="20254"/>
          <ac:spMkLst>
            <pc:docMk/>
            <pc:sldMk cId="644372156" sldId="2147468992"/>
            <ac:spMk id="39" creationId="{43298276-FE48-C3B2-0F9C-139589459F12}"/>
          </ac:spMkLst>
        </pc:spChg>
        <pc:spChg chg="del">
          <ac:chgData name="Nora Vehling" userId="9b633978-0373-49d3-b628-4a2b5180f9de" providerId="ADAL" clId="{12BDAF21-F27B-4A6E-A567-11C440EEF3F2}" dt="2025-10-06T13:26:33.359" v="20255"/>
          <ac:spMkLst>
            <pc:docMk/>
            <pc:sldMk cId="644372156" sldId="2147468992"/>
            <ac:spMk id="40" creationId="{21E9428F-F329-8F5C-1DD0-33EDA454E483}"/>
          </ac:spMkLst>
        </pc:spChg>
        <pc:spChg chg="del mod topLvl">
          <ac:chgData name="Nora Vehling" userId="9b633978-0373-49d3-b628-4a2b5180f9de" providerId="ADAL" clId="{12BDAF21-F27B-4A6E-A567-11C440EEF3F2}" dt="2025-10-06T13:26:33.360" v="20256"/>
          <ac:spMkLst>
            <pc:docMk/>
            <pc:sldMk cId="644372156" sldId="2147468992"/>
            <ac:spMk id="41" creationId="{33A2249B-937B-81B3-EDC5-FD872B18A283}"/>
          </ac:spMkLst>
        </pc:spChg>
        <pc:grpChg chg="mod">
          <ac:chgData name="Nora Vehling" userId="9b633978-0373-49d3-b628-4a2b5180f9de" providerId="ADAL" clId="{12BDAF21-F27B-4A6E-A567-11C440EEF3F2}" dt="2025-10-06T13:26:33.362" v="20258"/>
          <ac:grpSpMkLst>
            <pc:docMk/>
            <pc:sldMk cId="644372156" sldId="2147468992"/>
            <ac:grpSpMk id="7" creationId="{A86021A3-F0CB-95F8-16C1-54DEBEF0A84F}"/>
          </ac:grpSpMkLst>
        </pc:grpChg>
      </pc:sldChg>
      <pc:sldChg chg="addSp delSp modSp add del mod ord">
        <pc:chgData name="Nora Vehling" userId="9b633978-0373-49d3-b628-4a2b5180f9de" providerId="ADAL" clId="{12BDAF21-F27B-4A6E-A567-11C440EEF3F2}" dt="2025-10-06T13:25:25.476" v="19866" actId="2696"/>
        <pc:sldMkLst>
          <pc:docMk/>
          <pc:sldMk cId="3178645210" sldId="2147468992"/>
        </pc:sldMkLst>
        <pc:spChg chg="mod">
          <ac:chgData name="Nora Vehling" userId="9b633978-0373-49d3-b628-4a2b5180f9de" providerId="ADAL" clId="{12BDAF21-F27B-4A6E-A567-11C440EEF3F2}" dt="2025-10-06T13:25:25.325" v="19804" actId="20577"/>
          <ac:spMkLst>
            <pc:docMk/>
            <pc:sldMk cId="3178645210" sldId="2147468992"/>
            <ac:spMk id="2" creationId="{7D65C81B-9ADF-49AE-81B1-60BF46A06D45}"/>
          </ac:spMkLst>
        </pc:spChg>
        <pc:spChg chg="del">
          <ac:chgData name="Nora Vehling" userId="9b633978-0373-49d3-b628-4a2b5180f9de" providerId="ADAL" clId="{12BDAF21-F27B-4A6E-A567-11C440EEF3F2}" dt="2025-10-06T13:25:25.321" v="19801"/>
          <ac:spMkLst>
            <pc:docMk/>
            <pc:sldMk cId="3178645210" sldId="2147468992"/>
            <ac:spMk id="5" creationId="{A33DE467-EC87-3A07-5222-E32E9AFB43C3}"/>
          </ac:spMkLst>
        </pc:spChg>
        <pc:spChg chg="add mod">
          <ac:chgData name="Nora Vehling" userId="9b633978-0373-49d3-b628-4a2b5180f9de" providerId="ADAL" clId="{12BDAF21-F27B-4A6E-A567-11C440EEF3F2}" dt="2025-10-06T13:25:25.327" v="19805" actId="20577"/>
          <ac:spMkLst>
            <pc:docMk/>
            <pc:sldMk cId="3178645210" sldId="2147468992"/>
            <ac:spMk id="7" creationId="{37E1F561-A597-2D50-5CDB-67B2112F07D7}"/>
          </ac:spMkLst>
        </pc:spChg>
        <pc:spChg chg="del mod">
          <ac:chgData name="Nora Vehling" userId="9b633978-0373-49d3-b628-4a2b5180f9de" providerId="ADAL" clId="{12BDAF21-F27B-4A6E-A567-11C440EEF3F2}" dt="2025-10-06T13:25:25.322" v="19803"/>
          <ac:spMkLst>
            <pc:docMk/>
            <pc:sldMk cId="3178645210" sldId="2147468992"/>
            <ac:spMk id="16" creationId="{9C022F51-0F0E-D4CC-23CF-81EBEC6DFF43}"/>
          </ac:spMkLst>
        </pc:spChg>
        <pc:grpChg chg="del">
          <ac:chgData name="Nora Vehling" userId="9b633978-0373-49d3-b628-4a2b5180f9de" providerId="ADAL" clId="{12BDAF21-F27B-4A6E-A567-11C440EEF3F2}" dt="2025-10-06T13:25:25.320" v="19800"/>
          <ac:grpSpMkLst>
            <pc:docMk/>
            <pc:sldMk cId="3178645210" sldId="2147468992"/>
            <ac:grpSpMk id="36" creationId="{6F5FC298-B59F-809A-0CCE-F23C67A31CDA}"/>
          </ac:grpSpMkLst>
        </pc:grpChg>
      </pc:sldChg>
      <pc:sldChg chg="addSp delSp modSp add del mod ord modNotes">
        <pc:chgData name="Nora Vehling" userId="9b633978-0373-49d3-b628-4a2b5180f9de" providerId="ADAL" clId="{12BDAF21-F27B-4A6E-A567-11C440EEF3F2}" dt="2025-10-06T13:27:07.665" v="20607" actId="2696"/>
        <pc:sldMkLst>
          <pc:docMk/>
          <pc:sldMk cId="270265540" sldId="2147468993"/>
        </pc:sldMkLst>
        <pc:spChg chg="mod">
          <ac:chgData name="Nora Vehling" userId="9b633978-0373-49d3-b628-4a2b5180f9de" providerId="ADAL" clId="{12BDAF21-F27B-4A6E-A567-11C440EEF3F2}" dt="2025-10-06T13:27:07.432" v="20558" actId="20577"/>
          <ac:spMkLst>
            <pc:docMk/>
            <pc:sldMk cId="270265540" sldId="2147468993"/>
            <ac:spMk id="2" creationId="{7D65C81B-9ADF-49AE-81B1-60BF46A06D45}"/>
          </ac:spMkLst>
        </pc:spChg>
        <pc:spChg chg="mod">
          <ac:chgData name="Nora Vehling" userId="9b633978-0373-49d3-b628-4a2b5180f9de" providerId="ADAL" clId="{12BDAF21-F27B-4A6E-A567-11C440EEF3F2}" dt="2025-10-06T13:27:07.144" v="20525" actId="14100"/>
          <ac:spMkLst>
            <pc:docMk/>
            <pc:sldMk cId="270265540" sldId="2147468993"/>
            <ac:spMk id="3" creationId="{E51CCCCA-12B9-BB97-F974-BF55C9D2F3D2}"/>
          </ac:spMkLst>
        </pc:spChg>
        <pc:spChg chg="mod">
          <ac:chgData name="Nora Vehling" userId="9b633978-0373-49d3-b628-4a2b5180f9de" providerId="ADAL" clId="{12BDAF21-F27B-4A6E-A567-11C440EEF3F2}" dt="2025-10-06T13:27:07.172" v="20552"/>
          <ac:spMkLst>
            <pc:docMk/>
            <pc:sldMk cId="270265540" sldId="2147468993"/>
            <ac:spMk id="4" creationId="{D8F653DC-C308-EA1C-ED5B-A60230E8ACDD}"/>
          </ac:spMkLst>
        </pc:spChg>
        <pc:spChg chg="mod">
          <ac:chgData name="Nora Vehling" userId="9b633978-0373-49d3-b628-4a2b5180f9de" providerId="ADAL" clId="{12BDAF21-F27B-4A6E-A567-11C440EEF3F2}" dt="2025-10-06T13:27:07.178" v="20556"/>
          <ac:spMkLst>
            <pc:docMk/>
            <pc:sldMk cId="270265540" sldId="2147468993"/>
            <ac:spMk id="6" creationId="{CA26E405-EBD2-E3C6-4C25-07F1FE868A53}"/>
          </ac:spMkLst>
        </pc:spChg>
        <pc:spChg chg="del mod">
          <ac:chgData name="Nora Vehling" userId="9b633978-0373-49d3-b628-4a2b5180f9de" providerId="ADAL" clId="{12BDAF21-F27B-4A6E-A567-11C440EEF3F2}" dt="2025-10-06T13:27:07.062" v="20460"/>
          <ac:spMkLst>
            <pc:docMk/>
            <pc:sldMk cId="270265540" sldId="2147468993"/>
            <ac:spMk id="7" creationId="{33A8DE11-6FCE-0737-CCD9-D44E1B5B15B1}"/>
          </ac:spMkLst>
        </pc:spChg>
        <pc:spChg chg="del">
          <ac:chgData name="Nora Vehling" userId="9b633978-0373-49d3-b628-4a2b5180f9de" providerId="ADAL" clId="{12BDAF21-F27B-4A6E-A567-11C440EEF3F2}" dt="2025-10-06T13:27:07.061" v="20458"/>
          <ac:spMkLst>
            <pc:docMk/>
            <pc:sldMk cId="270265540" sldId="2147468993"/>
            <ac:spMk id="8" creationId="{6737F454-9209-8867-3D1E-FD6DE37A3C60}"/>
          </ac:spMkLst>
        </pc:spChg>
        <pc:spChg chg="del mod">
          <ac:chgData name="Nora Vehling" userId="9b633978-0373-49d3-b628-4a2b5180f9de" providerId="ADAL" clId="{12BDAF21-F27B-4A6E-A567-11C440EEF3F2}" dt="2025-10-06T13:27:07.059" v="20456"/>
          <ac:spMkLst>
            <pc:docMk/>
            <pc:sldMk cId="270265540" sldId="2147468993"/>
            <ac:spMk id="9" creationId="{F52669FE-7D6A-BF0F-6B83-9C28B9181E67}"/>
          </ac:spMkLst>
        </pc:spChg>
        <pc:spChg chg="mod">
          <ac:chgData name="Nora Vehling" userId="9b633978-0373-49d3-b628-4a2b5180f9de" providerId="ADAL" clId="{12BDAF21-F27B-4A6E-A567-11C440EEF3F2}" dt="2025-10-06T13:27:07.172" v="20552"/>
          <ac:spMkLst>
            <pc:docMk/>
            <pc:sldMk cId="270265540" sldId="2147468993"/>
            <ac:spMk id="10" creationId="{8CE244E8-0B1D-B9D5-3714-0CC2018C0F6D}"/>
          </ac:spMkLst>
        </pc:spChg>
        <pc:spChg chg="mod">
          <ac:chgData name="Nora Vehling" userId="9b633978-0373-49d3-b628-4a2b5180f9de" providerId="ADAL" clId="{12BDAF21-F27B-4A6E-A567-11C440EEF3F2}" dt="2025-10-06T13:27:07.178" v="20556"/>
          <ac:spMkLst>
            <pc:docMk/>
            <pc:sldMk cId="270265540" sldId="2147468993"/>
            <ac:spMk id="11" creationId="{E804ACCA-838F-A197-E010-99CAE235EA84}"/>
          </ac:spMkLst>
        </pc:spChg>
        <pc:spChg chg="mod">
          <ac:chgData name="Nora Vehling" userId="9b633978-0373-49d3-b628-4a2b5180f9de" providerId="ADAL" clId="{12BDAF21-F27B-4A6E-A567-11C440EEF3F2}" dt="2025-10-06T13:27:07.051" v="20449"/>
          <ac:spMkLst>
            <pc:docMk/>
            <pc:sldMk cId="270265540" sldId="2147468993"/>
            <ac:spMk id="12" creationId="{850FF0E9-0D34-46F4-0BAF-DBBEDCE5E708}"/>
          </ac:spMkLst>
        </pc:spChg>
        <pc:spChg chg="del mod">
          <ac:chgData name="Nora Vehling" userId="9b633978-0373-49d3-b628-4a2b5180f9de" providerId="ADAL" clId="{12BDAF21-F27B-4A6E-A567-11C440EEF3F2}" dt="2025-10-06T13:27:07.057" v="20454"/>
          <ac:spMkLst>
            <pc:docMk/>
            <pc:sldMk cId="270265540" sldId="2147468993"/>
            <ac:spMk id="13" creationId="{60D71F2E-DC60-741E-6292-3ABB2A544471}"/>
          </ac:spMkLst>
        </pc:spChg>
        <pc:spChg chg="del">
          <ac:chgData name="Nora Vehling" userId="9b633978-0373-49d3-b628-4a2b5180f9de" providerId="ADAL" clId="{12BDAF21-F27B-4A6E-A567-11C440EEF3F2}" dt="2025-10-06T13:27:07.056" v="20453"/>
          <ac:spMkLst>
            <pc:docMk/>
            <pc:sldMk cId="270265540" sldId="2147468993"/>
            <ac:spMk id="14" creationId="{668BA204-DDB0-92B9-BA7D-ECBED84BADCE}"/>
          </ac:spMkLst>
        </pc:spChg>
        <pc:spChg chg="add del mod">
          <ac:chgData name="Nora Vehling" userId="9b633978-0373-49d3-b628-4a2b5180f9de" providerId="ADAL" clId="{12BDAF21-F27B-4A6E-A567-11C440EEF3F2}" dt="2025-10-06T13:27:06.862" v="20282"/>
          <ac:spMkLst>
            <pc:docMk/>
            <pc:sldMk cId="270265540" sldId="2147468993"/>
            <ac:spMk id="15" creationId="{21B528F0-204C-F0A1-4A4F-D4729A88627A}"/>
          </ac:spMkLst>
        </pc:spChg>
        <pc:spChg chg="add mod">
          <ac:chgData name="Nora Vehling" userId="9b633978-0373-49d3-b628-4a2b5180f9de" providerId="ADAL" clId="{12BDAF21-F27B-4A6E-A567-11C440EEF3F2}" dt="2025-10-06T13:27:06.864" v="20283"/>
          <ac:spMkLst>
            <pc:docMk/>
            <pc:sldMk cId="270265540" sldId="2147468993"/>
            <ac:spMk id="16" creationId="{E326F6EE-6176-FAA0-E971-3D5DED2A784E}"/>
          </ac:spMkLst>
        </pc:spChg>
        <pc:spChg chg="add mod">
          <ac:chgData name="Nora Vehling" userId="9b633978-0373-49d3-b628-4a2b5180f9de" providerId="ADAL" clId="{12BDAF21-F27B-4A6E-A567-11C440EEF3F2}" dt="2025-10-06T13:27:07.172" v="20552"/>
          <ac:spMkLst>
            <pc:docMk/>
            <pc:sldMk cId="270265540" sldId="2147468993"/>
            <ac:spMk id="17" creationId="{368BBBCA-8B2C-65CD-FB51-7E4FEC696EC6}"/>
          </ac:spMkLst>
        </pc:spChg>
        <pc:spChg chg="add mod">
          <ac:chgData name="Nora Vehling" userId="9b633978-0373-49d3-b628-4a2b5180f9de" providerId="ADAL" clId="{12BDAF21-F27B-4A6E-A567-11C440EEF3F2}" dt="2025-10-06T13:27:07.153" v="20533" actId="14100"/>
          <ac:spMkLst>
            <pc:docMk/>
            <pc:sldMk cId="270265540" sldId="2147468993"/>
            <ac:spMk id="18" creationId="{E662A9A1-0D52-353C-FD1A-909E0D71C8E5}"/>
          </ac:spMkLst>
        </pc:spChg>
        <pc:spChg chg="add mod">
          <ac:chgData name="Nora Vehling" userId="9b633978-0373-49d3-b628-4a2b5180f9de" providerId="ADAL" clId="{12BDAF21-F27B-4A6E-A567-11C440EEF3F2}" dt="2025-10-06T13:27:07.178" v="20556"/>
          <ac:spMkLst>
            <pc:docMk/>
            <pc:sldMk cId="270265540" sldId="2147468993"/>
            <ac:spMk id="19" creationId="{F8BA49D5-89A0-3DDC-F033-92CD2BF17319}"/>
          </ac:spMkLst>
        </pc:spChg>
        <pc:spChg chg="add mod">
          <ac:chgData name="Nora Vehling" userId="9b633978-0373-49d3-b628-4a2b5180f9de" providerId="ADAL" clId="{12BDAF21-F27B-4A6E-A567-11C440EEF3F2}" dt="2025-10-06T13:27:07.178" v="20556"/>
          <ac:spMkLst>
            <pc:docMk/>
            <pc:sldMk cId="270265540" sldId="2147468993"/>
            <ac:spMk id="20" creationId="{CBB196F1-95B9-917B-1BB0-4397F6C9278A}"/>
          </ac:spMkLst>
        </pc:spChg>
        <pc:spChg chg="add mod">
          <ac:chgData name="Nora Vehling" userId="9b633978-0373-49d3-b628-4a2b5180f9de" providerId="ADAL" clId="{12BDAF21-F27B-4A6E-A567-11C440EEF3F2}" dt="2025-10-06T13:27:07.159" v="20539" actId="1076"/>
          <ac:spMkLst>
            <pc:docMk/>
            <pc:sldMk cId="270265540" sldId="2147468993"/>
            <ac:spMk id="21" creationId="{4BDA9DBF-BDEE-3F8D-46C6-8434B3267887}"/>
          </ac:spMkLst>
        </pc:spChg>
        <pc:spChg chg="add mod">
          <ac:chgData name="Nora Vehling" userId="9b633978-0373-49d3-b628-4a2b5180f9de" providerId="ADAL" clId="{12BDAF21-F27B-4A6E-A567-11C440EEF3F2}" dt="2025-10-06T13:27:07.161" v="20541" actId="1076"/>
          <ac:spMkLst>
            <pc:docMk/>
            <pc:sldMk cId="270265540" sldId="2147468993"/>
            <ac:spMk id="22" creationId="{900AE6D4-F36B-DA54-9630-CF14C97ADA0B}"/>
          </ac:spMkLst>
        </pc:spChg>
        <pc:spChg chg="add mod">
          <ac:chgData name="Nora Vehling" userId="9b633978-0373-49d3-b628-4a2b5180f9de" providerId="ADAL" clId="{12BDAF21-F27B-4A6E-A567-11C440EEF3F2}" dt="2025-10-06T13:27:07.163" v="20543" actId="1076"/>
          <ac:spMkLst>
            <pc:docMk/>
            <pc:sldMk cId="270265540" sldId="2147468993"/>
            <ac:spMk id="23" creationId="{9392842F-AD2D-4EB7-EBFA-A21462D1E8AC}"/>
          </ac:spMkLst>
        </pc:spChg>
        <pc:spChg chg="add mod">
          <ac:chgData name="Nora Vehling" userId="9b633978-0373-49d3-b628-4a2b5180f9de" providerId="ADAL" clId="{12BDAF21-F27B-4A6E-A567-11C440EEF3F2}" dt="2025-10-06T13:27:07.165" v="20545" actId="1076"/>
          <ac:spMkLst>
            <pc:docMk/>
            <pc:sldMk cId="270265540" sldId="2147468993"/>
            <ac:spMk id="24" creationId="{3143F979-10C4-935A-0662-01979DD9A9B1}"/>
          </ac:spMkLst>
        </pc:spChg>
        <pc:spChg chg="add mod">
          <ac:chgData name="Nora Vehling" userId="9b633978-0373-49d3-b628-4a2b5180f9de" providerId="ADAL" clId="{12BDAF21-F27B-4A6E-A567-11C440EEF3F2}" dt="2025-10-06T13:27:06.944" v="20352" actId="20577"/>
          <ac:spMkLst>
            <pc:docMk/>
            <pc:sldMk cId="270265540" sldId="2147468993"/>
            <ac:spMk id="25" creationId="{B2C2686A-C5CE-F865-448D-3DB2901E6FD8}"/>
          </ac:spMkLst>
        </pc:spChg>
        <pc:spChg chg="add mod">
          <ac:chgData name="Nora Vehling" userId="9b633978-0373-49d3-b628-4a2b5180f9de" providerId="ADAL" clId="{12BDAF21-F27B-4A6E-A567-11C440EEF3F2}" dt="2025-10-06T13:27:07.172" v="20552"/>
          <ac:spMkLst>
            <pc:docMk/>
            <pc:sldMk cId="270265540" sldId="2147468993"/>
            <ac:spMk id="26" creationId="{C89E4688-68EE-FA61-2036-F16A1431C773}"/>
          </ac:spMkLst>
        </pc:spChg>
        <pc:spChg chg="del mod">
          <ac:chgData name="Nora Vehling" userId="9b633978-0373-49d3-b628-4a2b5180f9de" providerId="ADAL" clId="{12BDAF21-F27B-4A6E-A567-11C440EEF3F2}" dt="2025-10-06T13:27:07.055" v="20452"/>
          <ac:spMkLst>
            <pc:docMk/>
            <pc:sldMk cId="270265540" sldId="2147468993"/>
            <ac:spMk id="27" creationId="{CDC58FD8-11A2-47B7-D4BC-C8B9FA07F098}"/>
          </ac:spMkLst>
        </pc:spChg>
        <pc:spChg chg="add mod">
          <ac:chgData name="Nora Vehling" userId="9b633978-0373-49d3-b628-4a2b5180f9de" providerId="ADAL" clId="{12BDAF21-F27B-4A6E-A567-11C440EEF3F2}" dt="2025-10-06T13:27:07.178" v="20556"/>
          <ac:spMkLst>
            <pc:docMk/>
            <pc:sldMk cId="270265540" sldId="2147468993"/>
            <ac:spMk id="28" creationId="{FE075C7D-B242-6E37-4D80-4DE8EF1DE869}"/>
          </ac:spMkLst>
        </pc:spChg>
        <pc:spChg chg="add mod">
          <ac:chgData name="Nora Vehling" userId="9b633978-0373-49d3-b628-4a2b5180f9de" providerId="ADAL" clId="{12BDAF21-F27B-4A6E-A567-11C440EEF3F2}" dt="2025-10-06T13:27:06.971" v="20376" actId="20577"/>
          <ac:spMkLst>
            <pc:docMk/>
            <pc:sldMk cId="270265540" sldId="2147468993"/>
            <ac:spMk id="29" creationId="{C82BF206-88F8-E089-DBC1-C6281E323CCB}"/>
          </ac:spMkLst>
        </pc:spChg>
        <pc:spChg chg="add mod">
          <ac:chgData name="Nora Vehling" userId="9b633978-0373-49d3-b628-4a2b5180f9de" providerId="ADAL" clId="{12BDAF21-F27B-4A6E-A567-11C440EEF3F2}" dt="2025-10-06T13:27:07.172" v="20552"/>
          <ac:spMkLst>
            <pc:docMk/>
            <pc:sldMk cId="270265540" sldId="2147468993"/>
            <ac:spMk id="30" creationId="{0B965776-FE4B-0713-D055-30C3A4A85390}"/>
          </ac:spMkLst>
        </pc:spChg>
        <pc:spChg chg="add mod">
          <ac:chgData name="Nora Vehling" userId="9b633978-0373-49d3-b628-4a2b5180f9de" providerId="ADAL" clId="{12BDAF21-F27B-4A6E-A567-11C440EEF3F2}" dt="2025-10-06T13:27:07.178" v="20556"/>
          <ac:spMkLst>
            <pc:docMk/>
            <pc:sldMk cId="270265540" sldId="2147468993"/>
            <ac:spMk id="31" creationId="{36D61189-F9EC-8F93-ADD6-7C6BA6BA3BC7}"/>
          </ac:spMkLst>
        </pc:spChg>
        <pc:spChg chg="add mod">
          <ac:chgData name="Nora Vehling" userId="9b633978-0373-49d3-b628-4a2b5180f9de" providerId="ADAL" clId="{12BDAF21-F27B-4A6E-A567-11C440EEF3F2}" dt="2025-10-06T13:27:07.132" v="20518"/>
          <ac:spMkLst>
            <pc:docMk/>
            <pc:sldMk cId="270265540" sldId="2147468993"/>
            <ac:spMk id="32" creationId="{A1252CD7-AC7D-13C4-7DE7-BB677C667C1B}"/>
          </ac:spMkLst>
        </pc:spChg>
        <pc:spChg chg="add mod">
          <ac:chgData name="Nora Vehling" userId="9b633978-0373-49d3-b628-4a2b5180f9de" providerId="ADAL" clId="{12BDAF21-F27B-4A6E-A567-11C440EEF3F2}" dt="2025-10-06T13:27:07.137" v="20522"/>
          <ac:spMkLst>
            <pc:docMk/>
            <pc:sldMk cId="270265540" sldId="2147468993"/>
            <ac:spMk id="33" creationId="{6706B8FA-029C-C80B-CE47-68CD50AF7CEC}"/>
          </ac:spMkLst>
        </pc:spChg>
        <pc:spChg chg="add mod">
          <ac:chgData name="Nora Vehling" userId="9b633978-0373-49d3-b628-4a2b5180f9de" providerId="ADAL" clId="{12BDAF21-F27B-4A6E-A567-11C440EEF3F2}" dt="2025-10-06T13:27:07.178" v="20556"/>
          <ac:spMkLst>
            <pc:docMk/>
            <pc:sldMk cId="270265540" sldId="2147468993"/>
            <ac:spMk id="34" creationId="{E8CD6740-03B7-88DE-0410-77CA0B7784EC}"/>
          </ac:spMkLst>
        </pc:spChg>
        <pc:spChg chg="add mod">
          <ac:chgData name="Nora Vehling" userId="9b633978-0373-49d3-b628-4a2b5180f9de" providerId="ADAL" clId="{12BDAF21-F27B-4A6E-A567-11C440EEF3F2}" dt="2025-10-06T13:27:07.017" v="20414"/>
          <ac:spMkLst>
            <pc:docMk/>
            <pc:sldMk cId="270265540" sldId="2147468993"/>
            <ac:spMk id="35" creationId="{70886ADF-8615-CB2F-B853-DE53B2122DA2}"/>
          </ac:spMkLst>
        </pc:spChg>
        <pc:spChg chg="add mod">
          <ac:chgData name="Nora Vehling" userId="9b633978-0373-49d3-b628-4a2b5180f9de" providerId="ADAL" clId="{12BDAF21-F27B-4A6E-A567-11C440EEF3F2}" dt="2025-10-06T13:27:07.178" v="20556"/>
          <ac:spMkLst>
            <pc:docMk/>
            <pc:sldMk cId="270265540" sldId="2147468993"/>
            <ac:spMk id="36" creationId="{7BBA94BD-5285-B140-DDBD-205C7D077B51}"/>
          </ac:spMkLst>
        </pc:spChg>
        <pc:spChg chg="add mod">
          <ac:chgData name="Nora Vehling" userId="9b633978-0373-49d3-b628-4a2b5180f9de" providerId="ADAL" clId="{12BDAF21-F27B-4A6E-A567-11C440EEF3F2}" dt="2025-10-06T13:27:07.026" v="20424"/>
          <ac:spMkLst>
            <pc:docMk/>
            <pc:sldMk cId="270265540" sldId="2147468993"/>
            <ac:spMk id="37" creationId="{39B31D6C-C4A2-1282-C6DA-A0C2CEBA6B66}"/>
          </ac:spMkLst>
        </pc:spChg>
        <pc:spChg chg="add mod">
          <ac:chgData name="Nora Vehling" userId="9b633978-0373-49d3-b628-4a2b5180f9de" providerId="ADAL" clId="{12BDAF21-F27B-4A6E-A567-11C440EEF3F2}" dt="2025-10-06T13:27:07.178" v="20556"/>
          <ac:spMkLst>
            <pc:docMk/>
            <pc:sldMk cId="270265540" sldId="2147468993"/>
            <ac:spMk id="38" creationId="{F6914008-A4D6-464F-BA95-A9B72C30DB5F}"/>
          </ac:spMkLst>
        </pc:spChg>
        <pc:spChg chg="add mod">
          <ac:chgData name="Nora Vehling" userId="9b633978-0373-49d3-b628-4a2b5180f9de" providerId="ADAL" clId="{12BDAF21-F27B-4A6E-A567-11C440EEF3F2}" dt="2025-10-06T13:27:07.038" v="20436"/>
          <ac:spMkLst>
            <pc:docMk/>
            <pc:sldMk cId="270265540" sldId="2147468993"/>
            <ac:spMk id="39" creationId="{93D43DE1-9816-9E21-90A0-C2B5F475EB51}"/>
          </ac:spMkLst>
        </pc:spChg>
        <pc:spChg chg="add mod">
          <ac:chgData name="Nora Vehling" userId="9b633978-0373-49d3-b628-4a2b5180f9de" providerId="ADAL" clId="{12BDAF21-F27B-4A6E-A567-11C440EEF3F2}" dt="2025-10-06T13:27:07.178" v="20556"/>
          <ac:spMkLst>
            <pc:docMk/>
            <pc:sldMk cId="270265540" sldId="2147468993"/>
            <ac:spMk id="40" creationId="{C1BD2BFE-CE56-55F9-9BEB-D95D98E8E912}"/>
          </ac:spMkLst>
        </pc:spChg>
        <pc:spChg chg="add mod">
          <ac:chgData name="Nora Vehling" userId="9b633978-0373-49d3-b628-4a2b5180f9de" providerId="ADAL" clId="{12BDAF21-F27B-4A6E-A567-11C440EEF3F2}" dt="2025-10-06T13:27:07.050" v="20448"/>
          <ac:spMkLst>
            <pc:docMk/>
            <pc:sldMk cId="270265540" sldId="2147468993"/>
            <ac:spMk id="41" creationId="{067C37B7-F114-478C-A287-4345F9A9641A}"/>
          </ac:spMkLst>
        </pc:spChg>
        <pc:grpChg chg="mod">
          <ac:chgData name="Nora Vehling" userId="9b633978-0373-49d3-b628-4a2b5180f9de" providerId="ADAL" clId="{12BDAF21-F27B-4A6E-A567-11C440EEF3F2}" dt="2025-10-06T13:27:07.065" v="20462"/>
          <ac:grpSpMkLst>
            <pc:docMk/>
            <pc:sldMk cId="270265540" sldId="2147468993"/>
            <ac:grpSpMk id="42" creationId="{D4BDDA7C-5A38-6461-6A05-B91036D79C24}"/>
          </ac:grpSpMkLst>
        </pc:grpChg>
      </pc:sldChg>
      <pc:sldChg chg="addSp delSp modSp add del mod ord">
        <pc:chgData name="Nora Vehling" userId="9b633978-0373-49d3-b628-4a2b5180f9de" providerId="ADAL" clId="{12BDAF21-F27B-4A6E-A567-11C440EEF3F2}" dt="2025-10-06T13:25:25.459" v="19865" actId="2696"/>
        <pc:sldMkLst>
          <pc:docMk/>
          <pc:sldMk cId="801464474" sldId="2147468993"/>
        </pc:sldMkLst>
        <pc:spChg chg="mod">
          <ac:chgData name="Nora Vehling" userId="9b633978-0373-49d3-b628-4a2b5180f9de" providerId="ADAL" clId="{12BDAF21-F27B-4A6E-A567-11C440EEF3F2}" dt="2025-10-06T13:25:25.347" v="19813" actId="20577"/>
          <ac:spMkLst>
            <pc:docMk/>
            <pc:sldMk cId="801464474" sldId="2147468993"/>
            <ac:spMk id="2" creationId="{7D65C81B-9ADF-49AE-81B1-60BF46A06D45}"/>
          </ac:spMkLst>
        </pc:spChg>
        <pc:spChg chg="del">
          <ac:chgData name="Nora Vehling" userId="9b633978-0373-49d3-b628-4a2b5180f9de" providerId="ADAL" clId="{12BDAF21-F27B-4A6E-A567-11C440EEF3F2}" dt="2025-10-06T13:25:25.344" v="19810"/>
          <ac:spMkLst>
            <pc:docMk/>
            <pc:sldMk cId="801464474" sldId="2147468993"/>
            <ac:spMk id="5" creationId="{A33DE467-EC87-3A07-5222-E32E9AFB43C3}"/>
          </ac:spMkLst>
        </pc:spChg>
        <pc:spChg chg="add mod">
          <ac:chgData name="Nora Vehling" userId="9b633978-0373-49d3-b628-4a2b5180f9de" providerId="ADAL" clId="{12BDAF21-F27B-4A6E-A567-11C440EEF3F2}" dt="2025-10-06T13:25:25.349" v="19814" actId="20577"/>
          <ac:spMkLst>
            <pc:docMk/>
            <pc:sldMk cId="801464474" sldId="2147468993"/>
            <ac:spMk id="7" creationId="{46FBECB8-5C03-5963-5266-304530D9953C}"/>
          </ac:spMkLst>
        </pc:spChg>
        <pc:spChg chg="del mod">
          <ac:chgData name="Nora Vehling" userId="9b633978-0373-49d3-b628-4a2b5180f9de" providerId="ADAL" clId="{12BDAF21-F27B-4A6E-A567-11C440EEF3F2}" dt="2025-10-06T13:25:25.345" v="19812"/>
          <ac:spMkLst>
            <pc:docMk/>
            <pc:sldMk cId="801464474" sldId="2147468993"/>
            <ac:spMk id="16" creationId="{9C022F51-0F0E-D4CC-23CF-81EBEC6DFF43}"/>
          </ac:spMkLst>
        </pc:spChg>
        <pc:grpChg chg="del">
          <ac:chgData name="Nora Vehling" userId="9b633978-0373-49d3-b628-4a2b5180f9de" providerId="ADAL" clId="{12BDAF21-F27B-4A6E-A567-11C440EEF3F2}" dt="2025-10-06T13:25:25.343" v="19809"/>
          <ac:grpSpMkLst>
            <pc:docMk/>
            <pc:sldMk cId="801464474" sldId="2147468993"/>
            <ac:grpSpMk id="36" creationId="{6F5FC298-B59F-809A-0CCE-F23C67A31CDA}"/>
          </ac:grpSpMkLst>
        </pc:grpChg>
      </pc:sldChg>
      <pc:sldChg chg="addSp delSp modSp add del mod ord">
        <pc:chgData name="Nora Vehling" userId="9b633978-0373-49d3-b628-4a2b5180f9de" providerId="ADAL" clId="{12BDAF21-F27B-4A6E-A567-11C440EEF3F2}" dt="2025-10-06T13:26:33.619" v="20264" actId="2696"/>
        <pc:sldMkLst>
          <pc:docMk/>
          <pc:sldMk cId="3071131032" sldId="2147468993"/>
        </pc:sldMkLst>
        <pc:spChg chg="mod">
          <ac:chgData name="Nora Vehling" userId="9b633978-0373-49d3-b628-4a2b5180f9de" providerId="ADAL" clId="{12BDAF21-F27B-4A6E-A567-11C440EEF3F2}" dt="2025-10-06T13:26:33.186" v="20172" actId="20577"/>
          <ac:spMkLst>
            <pc:docMk/>
            <pc:sldMk cId="3071131032" sldId="2147468993"/>
            <ac:spMk id="2" creationId="{7D65C81B-9ADF-49AE-81B1-60BF46A06D45}"/>
          </ac:spMkLst>
        </pc:spChg>
        <pc:spChg chg="del">
          <ac:chgData name="Nora Vehling" userId="9b633978-0373-49d3-b628-4a2b5180f9de" providerId="ADAL" clId="{12BDAF21-F27B-4A6E-A567-11C440EEF3F2}" dt="2025-10-06T13:26:33.182" v="20169"/>
          <ac:spMkLst>
            <pc:docMk/>
            <pc:sldMk cId="3071131032" sldId="2147468993"/>
            <ac:spMk id="5" creationId="{A33DE467-EC87-3A07-5222-E32E9AFB43C3}"/>
          </ac:spMkLst>
        </pc:spChg>
        <pc:spChg chg="add mod">
          <ac:chgData name="Nora Vehling" userId="9b633978-0373-49d3-b628-4a2b5180f9de" providerId="ADAL" clId="{12BDAF21-F27B-4A6E-A567-11C440EEF3F2}" dt="2025-10-06T13:26:33.187" v="20173" actId="20577"/>
          <ac:spMkLst>
            <pc:docMk/>
            <pc:sldMk cId="3071131032" sldId="2147468993"/>
            <ac:spMk id="7" creationId="{9F385E55-734B-AD33-E778-190A9290513A}"/>
          </ac:spMkLst>
        </pc:spChg>
        <pc:spChg chg="del mod">
          <ac:chgData name="Nora Vehling" userId="9b633978-0373-49d3-b628-4a2b5180f9de" providerId="ADAL" clId="{12BDAF21-F27B-4A6E-A567-11C440EEF3F2}" dt="2025-10-06T13:26:33.183" v="20171"/>
          <ac:spMkLst>
            <pc:docMk/>
            <pc:sldMk cId="3071131032" sldId="2147468993"/>
            <ac:spMk id="16" creationId="{5E66AC53-0279-38B8-EB2A-CD8689C22C3B}"/>
          </ac:spMkLst>
        </pc:spChg>
        <pc:grpChg chg="del">
          <ac:chgData name="Nora Vehling" userId="9b633978-0373-49d3-b628-4a2b5180f9de" providerId="ADAL" clId="{12BDAF21-F27B-4A6E-A567-11C440EEF3F2}" dt="2025-10-06T13:26:33.180" v="20168"/>
          <ac:grpSpMkLst>
            <pc:docMk/>
            <pc:sldMk cId="3071131032" sldId="2147468993"/>
            <ac:grpSpMk id="42" creationId="{2F53FE39-9778-B574-327C-E0E087012903}"/>
          </ac:grpSpMkLst>
        </pc:grpChg>
      </pc:sldChg>
      <pc:sldChg chg="addSp delSp modSp add del mod ord">
        <pc:chgData name="Nora Vehling" userId="9b633978-0373-49d3-b628-4a2b5180f9de" providerId="ADAL" clId="{12BDAF21-F27B-4A6E-A567-11C440EEF3F2}" dt="2025-10-06T13:29:15.998" v="20911" actId="2696"/>
        <pc:sldMkLst>
          <pc:docMk/>
          <pc:sldMk cId="1174057004" sldId="2147468994"/>
        </pc:sldMkLst>
        <pc:spChg chg="mod">
          <ac:chgData name="Nora Vehling" userId="9b633978-0373-49d3-b628-4a2b5180f9de" providerId="ADAL" clId="{12BDAF21-F27B-4A6E-A567-11C440EEF3F2}" dt="2025-10-06T13:27:07.722" v="20654"/>
          <ac:spMkLst>
            <pc:docMk/>
            <pc:sldMk cId="1174057004" sldId="2147468994"/>
            <ac:spMk id="3" creationId="{E51CCCCA-12B9-BB97-F974-BF55C9D2F3D2}"/>
          </ac:spMkLst>
        </pc:spChg>
        <pc:spChg chg="mod topLvl">
          <ac:chgData name="Nora Vehling" userId="9b633978-0373-49d3-b628-4a2b5180f9de" providerId="ADAL" clId="{12BDAF21-F27B-4A6E-A567-11C440EEF3F2}" dt="2025-10-06T13:27:08.013" v="20664" actId="20577"/>
          <ac:spMkLst>
            <pc:docMk/>
            <pc:sldMk cId="1174057004" sldId="2147468994"/>
            <ac:spMk id="4" creationId="{D8F653DC-C308-EA1C-ED5B-A60230E8ACDD}"/>
          </ac:spMkLst>
        </pc:spChg>
        <pc:spChg chg="mod">
          <ac:chgData name="Nora Vehling" userId="9b633978-0373-49d3-b628-4a2b5180f9de" providerId="ADAL" clId="{12BDAF21-F27B-4A6E-A567-11C440EEF3F2}" dt="2025-10-06T13:27:07.722" v="20654"/>
          <ac:spMkLst>
            <pc:docMk/>
            <pc:sldMk cId="1174057004" sldId="2147468994"/>
            <ac:spMk id="6" creationId="{CA26E405-EBD2-E3C6-4C25-07F1FE868A53}"/>
          </ac:spMkLst>
        </pc:spChg>
        <pc:spChg chg="del">
          <ac:chgData name="Nora Vehling" userId="9b633978-0373-49d3-b628-4a2b5180f9de" providerId="ADAL" clId="{12BDAF21-F27B-4A6E-A567-11C440EEF3F2}" dt="2025-10-06T13:27:07.680" v="20615"/>
          <ac:spMkLst>
            <pc:docMk/>
            <pc:sldMk cId="1174057004" sldId="2147468994"/>
            <ac:spMk id="10" creationId="{8CE244E8-0B1D-B9D5-3714-0CC2018C0F6D}"/>
          </ac:spMkLst>
        </pc:spChg>
        <pc:spChg chg="del">
          <ac:chgData name="Nora Vehling" userId="9b633978-0373-49d3-b628-4a2b5180f9de" providerId="ADAL" clId="{12BDAF21-F27B-4A6E-A567-11C440EEF3F2}" dt="2025-10-06T13:27:07.681" v="20616"/>
          <ac:spMkLst>
            <pc:docMk/>
            <pc:sldMk cId="1174057004" sldId="2147468994"/>
            <ac:spMk id="11" creationId="{E804ACCA-838F-A197-E010-99CAE235EA84}"/>
          </ac:spMkLst>
        </pc:spChg>
        <pc:spChg chg="del">
          <ac:chgData name="Nora Vehling" userId="9b633978-0373-49d3-b628-4a2b5180f9de" providerId="ADAL" clId="{12BDAF21-F27B-4A6E-A567-11C440EEF3F2}" dt="2025-10-06T13:27:07.682" v="20617"/>
          <ac:spMkLst>
            <pc:docMk/>
            <pc:sldMk cId="1174057004" sldId="2147468994"/>
            <ac:spMk id="12" creationId="{850FF0E9-0D34-46F4-0BAF-DBBEDCE5E708}"/>
          </ac:spMkLst>
        </pc:spChg>
        <pc:spChg chg="mod">
          <ac:chgData name="Nora Vehling" userId="9b633978-0373-49d3-b628-4a2b5180f9de" providerId="ADAL" clId="{12BDAF21-F27B-4A6E-A567-11C440EEF3F2}" dt="2025-10-06T13:27:07.722" v="20654"/>
          <ac:spMkLst>
            <pc:docMk/>
            <pc:sldMk cId="1174057004" sldId="2147468994"/>
            <ac:spMk id="17" creationId="{368BBBCA-8B2C-65CD-FB51-7E4FEC696EC6}"/>
          </ac:spMkLst>
        </pc:spChg>
        <pc:spChg chg="mod">
          <ac:chgData name="Nora Vehling" userId="9b633978-0373-49d3-b628-4a2b5180f9de" providerId="ADAL" clId="{12BDAF21-F27B-4A6E-A567-11C440EEF3F2}" dt="2025-10-06T13:27:07.722" v="20654"/>
          <ac:spMkLst>
            <pc:docMk/>
            <pc:sldMk cId="1174057004" sldId="2147468994"/>
            <ac:spMk id="18" creationId="{E662A9A1-0D52-353C-FD1A-909E0D71C8E5}"/>
          </ac:spMkLst>
        </pc:spChg>
        <pc:spChg chg="mod topLvl">
          <ac:chgData name="Nora Vehling" userId="9b633978-0373-49d3-b628-4a2b5180f9de" providerId="ADAL" clId="{12BDAF21-F27B-4A6E-A567-11C440EEF3F2}" dt="2025-10-06T13:27:07.687" v="20623"/>
          <ac:spMkLst>
            <pc:docMk/>
            <pc:sldMk cId="1174057004" sldId="2147468994"/>
            <ac:spMk id="19" creationId="{F8BA49D5-89A0-3DDC-F033-92CD2BF17319}"/>
          </ac:spMkLst>
        </pc:spChg>
        <pc:spChg chg="mod topLvl">
          <ac:chgData name="Nora Vehling" userId="9b633978-0373-49d3-b628-4a2b5180f9de" providerId="ADAL" clId="{12BDAF21-F27B-4A6E-A567-11C440EEF3F2}" dt="2025-10-06T13:27:07.722" v="20654"/>
          <ac:spMkLst>
            <pc:docMk/>
            <pc:sldMk cId="1174057004" sldId="2147468994"/>
            <ac:spMk id="20" creationId="{CBB196F1-95B9-917B-1BB0-4397F6C9278A}"/>
          </ac:spMkLst>
        </pc:spChg>
        <pc:spChg chg="mod topLvl">
          <ac:chgData name="Nora Vehling" userId="9b633978-0373-49d3-b628-4a2b5180f9de" providerId="ADAL" clId="{12BDAF21-F27B-4A6E-A567-11C440EEF3F2}" dt="2025-10-06T13:27:08.016" v="20665" actId="20577"/>
          <ac:spMkLst>
            <pc:docMk/>
            <pc:sldMk cId="1174057004" sldId="2147468994"/>
            <ac:spMk id="21" creationId="{4BDA9DBF-BDEE-3F8D-46C6-8434B3267887}"/>
          </ac:spMkLst>
        </pc:spChg>
        <pc:spChg chg="mod">
          <ac:chgData name="Nora Vehling" userId="9b633978-0373-49d3-b628-4a2b5180f9de" providerId="ADAL" clId="{12BDAF21-F27B-4A6E-A567-11C440EEF3F2}" dt="2025-10-06T13:27:08.017" v="20666" actId="20577"/>
          <ac:spMkLst>
            <pc:docMk/>
            <pc:sldMk cId="1174057004" sldId="2147468994"/>
            <ac:spMk id="22" creationId="{900AE6D4-F36B-DA54-9630-CF14C97ADA0B}"/>
          </ac:spMkLst>
        </pc:spChg>
        <pc:spChg chg="mod topLvl">
          <ac:chgData name="Nora Vehling" userId="9b633978-0373-49d3-b628-4a2b5180f9de" providerId="ADAL" clId="{12BDAF21-F27B-4A6E-A567-11C440EEF3F2}" dt="2025-10-06T13:27:08.019" v="20667" actId="20577"/>
          <ac:spMkLst>
            <pc:docMk/>
            <pc:sldMk cId="1174057004" sldId="2147468994"/>
            <ac:spMk id="23" creationId="{9392842F-AD2D-4EB7-EBFA-A21462D1E8AC}"/>
          </ac:spMkLst>
        </pc:spChg>
        <pc:spChg chg="mod">
          <ac:chgData name="Nora Vehling" userId="9b633978-0373-49d3-b628-4a2b5180f9de" providerId="ADAL" clId="{12BDAF21-F27B-4A6E-A567-11C440EEF3F2}" dt="2025-10-06T13:27:08.021" v="20668" actId="20577"/>
          <ac:spMkLst>
            <pc:docMk/>
            <pc:sldMk cId="1174057004" sldId="2147468994"/>
            <ac:spMk id="24" creationId="{3143F979-10C4-935A-0662-01979DD9A9B1}"/>
          </ac:spMkLst>
        </pc:spChg>
        <pc:spChg chg="mod">
          <ac:chgData name="Nora Vehling" userId="9b633978-0373-49d3-b628-4a2b5180f9de" providerId="ADAL" clId="{12BDAF21-F27B-4A6E-A567-11C440EEF3F2}" dt="2025-10-06T13:27:07.722" v="20654"/>
          <ac:spMkLst>
            <pc:docMk/>
            <pc:sldMk cId="1174057004" sldId="2147468994"/>
            <ac:spMk id="25" creationId="{B2C2686A-C5CE-F865-448D-3DB2901E6FD8}"/>
          </ac:spMkLst>
        </pc:spChg>
        <pc:spChg chg="mod">
          <ac:chgData name="Nora Vehling" userId="9b633978-0373-49d3-b628-4a2b5180f9de" providerId="ADAL" clId="{12BDAF21-F27B-4A6E-A567-11C440EEF3F2}" dt="2025-10-06T13:27:07.700" v="20637"/>
          <ac:spMkLst>
            <pc:docMk/>
            <pc:sldMk cId="1174057004" sldId="2147468994"/>
            <ac:spMk id="26" creationId="{C89E4688-68EE-FA61-2036-F16A1431C773}"/>
          </ac:spMkLst>
        </pc:spChg>
        <pc:spChg chg="mod topLvl">
          <ac:chgData name="Nora Vehling" userId="9b633978-0373-49d3-b628-4a2b5180f9de" providerId="ADAL" clId="{12BDAF21-F27B-4A6E-A567-11C440EEF3F2}" dt="2025-10-06T13:27:07.722" v="20654"/>
          <ac:spMkLst>
            <pc:docMk/>
            <pc:sldMk cId="1174057004" sldId="2147468994"/>
            <ac:spMk id="28" creationId="{FE075C7D-B242-6E37-4D80-4DE8EF1DE869}"/>
          </ac:spMkLst>
        </pc:spChg>
        <pc:spChg chg="mod topLvl">
          <ac:chgData name="Nora Vehling" userId="9b633978-0373-49d3-b628-4a2b5180f9de" providerId="ADAL" clId="{12BDAF21-F27B-4A6E-A567-11C440EEF3F2}" dt="2025-10-06T13:27:07.722" v="20654"/>
          <ac:spMkLst>
            <pc:docMk/>
            <pc:sldMk cId="1174057004" sldId="2147468994"/>
            <ac:spMk id="29" creationId="{C82BF206-88F8-E089-DBC1-C6281E323CCB}"/>
          </ac:spMkLst>
        </pc:spChg>
        <pc:spChg chg="del">
          <ac:chgData name="Nora Vehling" userId="9b633978-0373-49d3-b628-4a2b5180f9de" providerId="ADAL" clId="{12BDAF21-F27B-4A6E-A567-11C440EEF3F2}" dt="2025-10-06T13:27:07.706" v="20642"/>
          <ac:spMkLst>
            <pc:docMk/>
            <pc:sldMk cId="1174057004" sldId="2147468994"/>
            <ac:spMk id="30" creationId="{0B965776-FE4B-0713-D055-30C3A4A85390}"/>
          </ac:spMkLst>
        </pc:spChg>
        <pc:spChg chg="del mod topLvl">
          <ac:chgData name="Nora Vehling" userId="9b633978-0373-49d3-b628-4a2b5180f9de" providerId="ADAL" clId="{12BDAF21-F27B-4A6E-A567-11C440EEF3F2}" dt="2025-10-06T13:27:07.708" v="20643"/>
          <ac:spMkLst>
            <pc:docMk/>
            <pc:sldMk cId="1174057004" sldId="2147468994"/>
            <ac:spMk id="31" creationId="{36D61189-F9EC-8F93-ADD6-7C6BA6BA3BC7}"/>
          </ac:spMkLst>
        </pc:spChg>
        <pc:spChg chg="del">
          <ac:chgData name="Nora Vehling" userId="9b633978-0373-49d3-b628-4a2b5180f9de" providerId="ADAL" clId="{12BDAF21-F27B-4A6E-A567-11C440EEF3F2}" dt="2025-10-06T13:27:07.709" v="20644"/>
          <ac:spMkLst>
            <pc:docMk/>
            <pc:sldMk cId="1174057004" sldId="2147468994"/>
            <ac:spMk id="32" creationId="{A1252CD7-AC7D-13C4-7DE7-BB677C667C1B}"/>
          </ac:spMkLst>
        </pc:spChg>
        <pc:spChg chg="del mod topLvl">
          <ac:chgData name="Nora Vehling" userId="9b633978-0373-49d3-b628-4a2b5180f9de" providerId="ADAL" clId="{12BDAF21-F27B-4A6E-A567-11C440EEF3F2}" dt="2025-10-06T13:27:07.711" v="20645"/>
          <ac:spMkLst>
            <pc:docMk/>
            <pc:sldMk cId="1174057004" sldId="2147468994"/>
            <ac:spMk id="33" creationId="{6706B8FA-029C-C80B-CE47-68CD50AF7CEC}"/>
          </ac:spMkLst>
        </pc:spChg>
        <pc:spChg chg="del">
          <ac:chgData name="Nora Vehling" userId="9b633978-0373-49d3-b628-4a2b5180f9de" providerId="ADAL" clId="{12BDAF21-F27B-4A6E-A567-11C440EEF3F2}" dt="2025-10-06T13:27:07.712" v="20646"/>
          <ac:spMkLst>
            <pc:docMk/>
            <pc:sldMk cId="1174057004" sldId="2147468994"/>
            <ac:spMk id="34" creationId="{E8CD6740-03B7-88DE-0410-77CA0B7784EC}"/>
          </ac:spMkLst>
        </pc:spChg>
        <pc:spChg chg="del">
          <ac:chgData name="Nora Vehling" userId="9b633978-0373-49d3-b628-4a2b5180f9de" providerId="ADAL" clId="{12BDAF21-F27B-4A6E-A567-11C440EEF3F2}" dt="2025-10-06T13:27:07.714" v="20647"/>
          <ac:spMkLst>
            <pc:docMk/>
            <pc:sldMk cId="1174057004" sldId="2147468994"/>
            <ac:spMk id="35" creationId="{70886ADF-8615-CB2F-B853-DE53B2122DA2}"/>
          </ac:spMkLst>
        </pc:spChg>
        <pc:spChg chg="del">
          <ac:chgData name="Nora Vehling" userId="9b633978-0373-49d3-b628-4a2b5180f9de" providerId="ADAL" clId="{12BDAF21-F27B-4A6E-A567-11C440EEF3F2}" dt="2025-10-06T13:27:07.715" v="20648"/>
          <ac:spMkLst>
            <pc:docMk/>
            <pc:sldMk cId="1174057004" sldId="2147468994"/>
            <ac:spMk id="36" creationId="{7BBA94BD-5285-B140-DDBD-205C7D077B51}"/>
          </ac:spMkLst>
        </pc:spChg>
        <pc:spChg chg="del">
          <ac:chgData name="Nora Vehling" userId="9b633978-0373-49d3-b628-4a2b5180f9de" providerId="ADAL" clId="{12BDAF21-F27B-4A6E-A567-11C440EEF3F2}" dt="2025-10-06T13:27:07.716" v="20649"/>
          <ac:spMkLst>
            <pc:docMk/>
            <pc:sldMk cId="1174057004" sldId="2147468994"/>
            <ac:spMk id="37" creationId="{39B31D6C-C4A2-1282-C6DA-A0C2CEBA6B66}"/>
          </ac:spMkLst>
        </pc:spChg>
        <pc:spChg chg="del">
          <ac:chgData name="Nora Vehling" userId="9b633978-0373-49d3-b628-4a2b5180f9de" providerId="ADAL" clId="{12BDAF21-F27B-4A6E-A567-11C440EEF3F2}" dt="2025-10-06T13:27:07.718" v="20650"/>
          <ac:spMkLst>
            <pc:docMk/>
            <pc:sldMk cId="1174057004" sldId="2147468994"/>
            <ac:spMk id="38" creationId="{F6914008-A4D6-464F-BA95-A9B72C30DB5F}"/>
          </ac:spMkLst>
        </pc:spChg>
        <pc:spChg chg="del mod topLvl">
          <ac:chgData name="Nora Vehling" userId="9b633978-0373-49d3-b628-4a2b5180f9de" providerId="ADAL" clId="{12BDAF21-F27B-4A6E-A567-11C440EEF3F2}" dt="2025-10-06T13:27:07.719" v="20651"/>
          <ac:spMkLst>
            <pc:docMk/>
            <pc:sldMk cId="1174057004" sldId="2147468994"/>
            <ac:spMk id="39" creationId="{93D43DE1-9816-9E21-90A0-C2B5F475EB51}"/>
          </ac:spMkLst>
        </pc:spChg>
        <pc:spChg chg="del">
          <ac:chgData name="Nora Vehling" userId="9b633978-0373-49d3-b628-4a2b5180f9de" providerId="ADAL" clId="{12BDAF21-F27B-4A6E-A567-11C440EEF3F2}" dt="2025-10-06T13:27:07.719" v="20652"/>
          <ac:spMkLst>
            <pc:docMk/>
            <pc:sldMk cId="1174057004" sldId="2147468994"/>
            <ac:spMk id="40" creationId="{C1BD2BFE-CE56-55F9-9BEB-D95D98E8E912}"/>
          </ac:spMkLst>
        </pc:spChg>
        <pc:spChg chg="del">
          <ac:chgData name="Nora Vehling" userId="9b633978-0373-49d3-b628-4a2b5180f9de" providerId="ADAL" clId="{12BDAF21-F27B-4A6E-A567-11C440EEF3F2}" dt="2025-10-06T13:27:07.720" v="20653"/>
          <ac:spMkLst>
            <pc:docMk/>
            <pc:sldMk cId="1174057004" sldId="2147468994"/>
            <ac:spMk id="41" creationId="{067C37B7-F114-478C-A287-4345F9A9641A}"/>
          </ac:spMkLst>
        </pc:spChg>
        <pc:grpChg chg="mod">
          <ac:chgData name="Nora Vehling" userId="9b633978-0373-49d3-b628-4a2b5180f9de" providerId="ADAL" clId="{12BDAF21-F27B-4A6E-A567-11C440EEF3F2}" dt="2025-10-06T13:27:07.724" v="20655"/>
          <ac:grpSpMkLst>
            <pc:docMk/>
            <pc:sldMk cId="1174057004" sldId="2147468994"/>
            <ac:grpSpMk id="7" creationId="{D33B5ECF-02DF-DFDF-8877-496C8CA3523A}"/>
          </ac:grpSpMkLst>
        </pc:grpChg>
      </pc:sldChg>
      <pc:sldChg chg="addSp delSp modSp add del mod ord">
        <pc:chgData name="Nora Vehling" userId="9b633978-0373-49d3-b628-4a2b5180f9de" providerId="ADAL" clId="{12BDAF21-F27B-4A6E-A567-11C440EEF3F2}" dt="2025-10-06T13:25:25.442" v="19864" actId="2696"/>
        <pc:sldMkLst>
          <pc:docMk/>
          <pc:sldMk cId="1186763460" sldId="2147468994"/>
        </pc:sldMkLst>
        <pc:spChg chg="mod">
          <ac:chgData name="Nora Vehling" userId="9b633978-0373-49d3-b628-4a2b5180f9de" providerId="ADAL" clId="{12BDAF21-F27B-4A6E-A567-11C440EEF3F2}" dt="2025-10-06T13:25:25.369" v="19822" actId="20577"/>
          <ac:spMkLst>
            <pc:docMk/>
            <pc:sldMk cId="1186763460" sldId="2147468994"/>
            <ac:spMk id="2" creationId="{7D65C81B-9ADF-49AE-81B1-60BF46A06D45}"/>
          </ac:spMkLst>
        </pc:spChg>
        <pc:spChg chg="del">
          <ac:chgData name="Nora Vehling" userId="9b633978-0373-49d3-b628-4a2b5180f9de" providerId="ADAL" clId="{12BDAF21-F27B-4A6E-A567-11C440EEF3F2}" dt="2025-10-06T13:25:25.366" v="19819"/>
          <ac:spMkLst>
            <pc:docMk/>
            <pc:sldMk cId="1186763460" sldId="2147468994"/>
            <ac:spMk id="5" creationId="{A33DE467-EC87-3A07-5222-E32E9AFB43C3}"/>
          </ac:spMkLst>
        </pc:spChg>
        <pc:spChg chg="add mod">
          <ac:chgData name="Nora Vehling" userId="9b633978-0373-49d3-b628-4a2b5180f9de" providerId="ADAL" clId="{12BDAF21-F27B-4A6E-A567-11C440EEF3F2}" dt="2025-10-06T13:25:25.371" v="19823" actId="20577"/>
          <ac:spMkLst>
            <pc:docMk/>
            <pc:sldMk cId="1186763460" sldId="2147468994"/>
            <ac:spMk id="7" creationId="{036ACCA8-2F66-4D93-0CBE-B62F3A9AFEC7}"/>
          </ac:spMkLst>
        </pc:spChg>
        <pc:spChg chg="del mod">
          <ac:chgData name="Nora Vehling" userId="9b633978-0373-49d3-b628-4a2b5180f9de" providerId="ADAL" clId="{12BDAF21-F27B-4A6E-A567-11C440EEF3F2}" dt="2025-10-06T13:25:25.367" v="19821"/>
          <ac:spMkLst>
            <pc:docMk/>
            <pc:sldMk cId="1186763460" sldId="2147468994"/>
            <ac:spMk id="16" creationId="{9C022F51-0F0E-D4CC-23CF-81EBEC6DFF43}"/>
          </ac:spMkLst>
        </pc:spChg>
        <pc:grpChg chg="del">
          <ac:chgData name="Nora Vehling" userId="9b633978-0373-49d3-b628-4a2b5180f9de" providerId="ADAL" clId="{12BDAF21-F27B-4A6E-A567-11C440EEF3F2}" dt="2025-10-06T13:25:25.365" v="19818"/>
          <ac:grpSpMkLst>
            <pc:docMk/>
            <pc:sldMk cId="1186763460" sldId="2147468994"/>
            <ac:grpSpMk id="36" creationId="{6F5FC298-B59F-809A-0CCE-F23C67A31CDA}"/>
          </ac:grpSpMkLst>
        </pc:grpChg>
      </pc:sldChg>
      <pc:sldChg chg="addSp delSp modSp add del mod ord">
        <pc:chgData name="Nora Vehling" userId="9b633978-0373-49d3-b628-4a2b5180f9de" providerId="ADAL" clId="{12BDAF21-F27B-4A6E-A567-11C440EEF3F2}" dt="2025-10-06T13:26:33.475" v="20263" actId="2696"/>
        <pc:sldMkLst>
          <pc:docMk/>
          <pc:sldMk cId="2799853162" sldId="2147468994"/>
        </pc:sldMkLst>
        <pc:spChg chg="mod">
          <ac:chgData name="Nora Vehling" userId="9b633978-0373-49d3-b628-4a2b5180f9de" providerId="ADAL" clId="{12BDAF21-F27B-4A6E-A567-11C440EEF3F2}" dt="2025-10-06T13:26:33.210" v="20181" actId="20577"/>
          <ac:spMkLst>
            <pc:docMk/>
            <pc:sldMk cId="2799853162" sldId="2147468994"/>
            <ac:spMk id="2" creationId="{7D65C81B-9ADF-49AE-81B1-60BF46A06D45}"/>
          </ac:spMkLst>
        </pc:spChg>
        <pc:spChg chg="del">
          <ac:chgData name="Nora Vehling" userId="9b633978-0373-49d3-b628-4a2b5180f9de" providerId="ADAL" clId="{12BDAF21-F27B-4A6E-A567-11C440EEF3F2}" dt="2025-10-06T13:26:33.205" v="20178"/>
          <ac:spMkLst>
            <pc:docMk/>
            <pc:sldMk cId="2799853162" sldId="2147468994"/>
            <ac:spMk id="5" creationId="{A33DE467-EC87-3A07-5222-E32E9AFB43C3}"/>
          </ac:spMkLst>
        </pc:spChg>
        <pc:spChg chg="add mod">
          <ac:chgData name="Nora Vehling" userId="9b633978-0373-49d3-b628-4a2b5180f9de" providerId="ADAL" clId="{12BDAF21-F27B-4A6E-A567-11C440EEF3F2}" dt="2025-10-06T13:26:33.211" v="20182" actId="20577"/>
          <ac:spMkLst>
            <pc:docMk/>
            <pc:sldMk cId="2799853162" sldId="2147468994"/>
            <ac:spMk id="7" creationId="{2F1EED6C-E21F-75A4-969A-F9CFCBCC24D1}"/>
          </ac:spMkLst>
        </pc:spChg>
        <pc:spChg chg="del mod">
          <ac:chgData name="Nora Vehling" userId="9b633978-0373-49d3-b628-4a2b5180f9de" providerId="ADAL" clId="{12BDAF21-F27B-4A6E-A567-11C440EEF3F2}" dt="2025-10-06T13:26:33.206" v="20180"/>
          <ac:spMkLst>
            <pc:docMk/>
            <pc:sldMk cId="2799853162" sldId="2147468994"/>
            <ac:spMk id="16" creationId="{5E66AC53-0279-38B8-EB2A-CD8689C22C3B}"/>
          </ac:spMkLst>
        </pc:spChg>
        <pc:grpChg chg="del">
          <ac:chgData name="Nora Vehling" userId="9b633978-0373-49d3-b628-4a2b5180f9de" providerId="ADAL" clId="{12BDAF21-F27B-4A6E-A567-11C440EEF3F2}" dt="2025-10-06T13:26:33.204" v="20177"/>
          <ac:grpSpMkLst>
            <pc:docMk/>
            <pc:sldMk cId="2799853162" sldId="2147468994"/>
            <ac:grpSpMk id="42" creationId="{2F53FE39-9778-B574-327C-E0E087012903}"/>
          </ac:grpSpMkLst>
        </pc:grpChg>
      </pc:sldChg>
      <pc:sldChg chg="addSp delSp modSp add del mod ord">
        <pc:chgData name="Nora Vehling" userId="9b633978-0373-49d3-b628-4a2b5180f9de" providerId="ADAL" clId="{12BDAF21-F27B-4A6E-A567-11C440EEF3F2}" dt="2025-10-06T13:26:33.440" v="20261" actId="2696"/>
        <pc:sldMkLst>
          <pc:docMk/>
          <pc:sldMk cId="252089414" sldId="2147468995"/>
        </pc:sldMkLst>
        <pc:spChg chg="mod">
          <ac:chgData name="Nora Vehling" userId="9b633978-0373-49d3-b628-4a2b5180f9de" providerId="ADAL" clId="{12BDAF21-F27B-4A6E-A567-11C440EEF3F2}" dt="2025-10-06T13:26:33.236" v="20190" actId="20577"/>
          <ac:spMkLst>
            <pc:docMk/>
            <pc:sldMk cId="252089414" sldId="2147468995"/>
            <ac:spMk id="2" creationId="{7D65C81B-9ADF-49AE-81B1-60BF46A06D45}"/>
          </ac:spMkLst>
        </pc:spChg>
        <pc:spChg chg="del">
          <ac:chgData name="Nora Vehling" userId="9b633978-0373-49d3-b628-4a2b5180f9de" providerId="ADAL" clId="{12BDAF21-F27B-4A6E-A567-11C440EEF3F2}" dt="2025-10-06T13:26:33.230" v="20187"/>
          <ac:spMkLst>
            <pc:docMk/>
            <pc:sldMk cId="252089414" sldId="2147468995"/>
            <ac:spMk id="5" creationId="{A33DE467-EC87-3A07-5222-E32E9AFB43C3}"/>
          </ac:spMkLst>
        </pc:spChg>
        <pc:spChg chg="add mod">
          <ac:chgData name="Nora Vehling" userId="9b633978-0373-49d3-b628-4a2b5180f9de" providerId="ADAL" clId="{12BDAF21-F27B-4A6E-A567-11C440EEF3F2}" dt="2025-10-06T13:26:33.237" v="20191" actId="20577"/>
          <ac:spMkLst>
            <pc:docMk/>
            <pc:sldMk cId="252089414" sldId="2147468995"/>
            <ac:spMk id="7" creationId="{B690257D-E73A-4044-F96A-1B65ECF55A91}"/>
          </ac:spMkLst>
        </pc:spChg>
        <pc:spChg chg="del mod">
          <ac:chgData name="Nora Vehling" userId="9b633978-0373-49d3-b628-4a2b5180f9de" providerId="ADAL" clId="{12BDAF21-F27B-4A6E-A567-11C440EEF3F2}" dt="2025-10-06T13:26:33.232" v="20189"/>
          <ac:spMkLst>
            <pc:docMk/>
            <pc:sldMk cId="252089414" sldId="2147468995"/>
            <ac:spMk id="16" creationId="{5E66AC53-0279-38B8-EB2A-CD8689C22C3B}"/>
          </ac:spMkLst>
        </pc:spChg>
        <pc:grpChg chg="del">
          <ac:chgData name="Nora Vehling" userId="9b633978-0373-49d3-b628-4a2b5180f9de" providerId="ADAL" clId="{12BDAF21-F27B-4A6E-A567-11C440EEF3F2}" dt="2025-10-06T13:26:33.229" v="20186"/>
          <ac:grpSpMkLst>
            <pc:docMk/>
            <pc:sldMk cId="252089414" sldId="2147468995"/>
            <ac:grpSpMk id="42" creationId="{2F53FE39-9778-B574-327C-E0E087012903}"/>
          </ac:grpSpMkLst>
        </pc:grpChg>
      </pc:sldChg>
      <pc:sldChg chg="addSp delSp modSp add del mod ord">
        <pc:chgData name="Nora Vehling" userId="9b633978-0373-49d3-b628-4a2b5180f9de" providerId="ADAL" clId="{12BDAF21-F27B-4A6E-A567-11C440EEF3F2}" dt="2025-10-06T13:27:07.951" v="20661" actId="2696"/>
        <pc:sldMkLst>
          <pc:docMk/>
          <pc:sldMk cId="1230918538" sldId="2147468995"/>
        </pc:sldMkLst>
        <pc:spChg chg="mod">
          <ac:chgData name="Nora Vehling" userId="9b633978-0373-49d3-b628-4a2b5180f9de" providerId="ADAL" clId="{12BDAF21-F27B-4A6E-A567-11C440EEF3F2}" dt="2025-10-06T13:27:07.502" v="20569" actId="20577"/>
          <ac:spMkLst>
            <pc:docMk/>
            <pc:sldMk cId="1230918538" sldId="2147468995"/>
            <ac:spMk id="2" creationId="{7D65C81B-9ADF-49AE-81B1-60BF46A06D45}"/>
          </ac:spMkLst>
        </pc:spChg>
        <pc:spChg chg="del">
          <ac:chgData name="Nora Vehling" userId="9b633978-0373-49d3-b628-4a2b5180f9de" providerId="ADAL" clId="{12BDAF21-F27B-4A6E-A567-11C440EEF3F2}" dt="2025-10-06T13:27:07.496" v="20566"/>
          <ac:spMkLst>
            <pc:docMk/>
            <pc:sldMk cId="1230918538" sldId="2147468995"/>
            <ac:spMk id="5" creationId="{A33DE467-EC87-3A07-5222-E32E9AFB43C3}"/>
          </ac:spMkLst>
        </pc:spChg>
        <pc:spChg chg="add mod">
          <ac:chgData name="Nora Vehling" userId="9b633978-0373-49d3-b628-4a2b5180f9de" providerId="ADAL" clId="{12BDAF21-F27B-4A6E-A567-11C440EEF3F2}" dt="2025-10-06T13:27:07.504" v="20570" actId="20577"/>
          <ac:spMkLst>
            <pc:docMk/>
            <pc:sldMk cId="1230918538" sldId="2147468995"/>
            <ac:spMk id="7" creationId="{F1EF9A12-4C3E-D6C7-7C68-49ECE7AE9272}"/>
          </ac:spMkLst>
        </pc:spChg>
        <pc:spChg chg="del mod">
          <ac:chgData name="Nora Vehling" userId="9b633978-0373-49d3-b628-4a2b5180f9de" providerId="ADAL" clId="{12BDAF21-F27B-4A6E-A567-11C440EEF3F2}" dt="2025-10-06T13:27:07.497" v="20568"/>
          <ac:spMkLst>
            <pc:docMk/>
            <pc:sldMk cId="1230918538" sldId="2147468995"/>
            <ac:spMk id="16" creationId="{E326F6EE-6176-FAA0-E971-3D5DED2A784E}"/>
          </ac:spMkLst>
        </pc:spChg>
        <pc:grpChg chg="del">
          <ac:chgData name="Nora Vehling" userId="9b633978-0373-49d3-b628-4a2b5180f9de" providerId="ADAL" clId="{12BDAF21-F27B-4A6E-A567-11C440EEF3F2}" dt="2025-10-06T13:27:07.494" v="20565"/>
          <ac:grpSpMkLst>
            <pc:docMk/>
            <pc:sldMk cId="1230918538" sldId="2147468995"/>
            <ac:grpSpMk id="42" creationId="{D4BDDA7C-5A38-6461-6A05-B91036D79C24}"/>
          </ac:grpSpMkLst>
        </pc:grpChg>
      </pc:sldChg>
      <pc:sldChg chg="addSp delSp modSp add del mod ord modNotes">
        <pc:chgData name="Nora Vehling" userId="9b633978-0373-49d3-b628-4a2b5180f9de" providerId="ADAL" clId="{12BDAF21-F27B-4A6E-A567-11C440EEF3F2}" dt="2025-10-06T13:29:15.881" v="20875" actId="2696"/>
        <pc:sldMkLst>
          <pc:docMk/>
          <pc:sldMk cId="3605544633" sldId="2147468995"/>
        </pc:sldMkLst>
        <pc:spChg chg="mod">
          <ac:chgData name="Nora Vehling" userId="9b633978-0373-49d3-b628-4a2b5180f9de" providerId="ADAL" clId="{12BDAF21-F27B-4A6E-A567-11C440EEF3F2}" dt="2025-10-06T13:29:15.801" v="20844" actId="20577"/>
          <ac:spMkLst>
            <pc:docMk/>
            <pc:sldMk cId="3605544633" sldId="2147468995"/>
            <ac:spMk id="2" creationId="{7D65C81B-9ADF-49AE-81B1-60BF46A06D45}"/>
          </ac:spMkLst>
        </pc:spChg>
        <pc:spChg chg="mod">
          <ac:chgData name="Nora Vehling" userId="9b633978-0373-49d3-b628-4a2b5180f9de" providerId="ADAL" clId="{12BDAF21-F27B-4A6E-A567-11C440EEF3F2}" dt="2025-10-06T13:29:15.728" v="20842"/>
          <ac:spMkLst>
            <pc:docMk/>
            <pc:sldMk cId="3605544633" sldId="2147468995"/>
            <ac:spMk id="3" creationId="{E51CCCCA-12B9-BB97-F974-BF55C9D2F3D2}"/>
          </ac:spMkLst>
        </pc:spChg>
        <pc:spChg chg="mod">
          <ac:chgData name="Nora Vehling" userId="9b633978-0373-49d3-b628-4a2b5180f9de" providerId="ADAL" clId="{12BDAF21-F27B-4A6E-A567-11C440EEF3F2}" dt="2025-10-06T13:29:15.720" v="20825" actId="1076"/>
          <ac:spMkLst>
            <pc:docMk/>
            <pc:sldMk cId="3605544633" sldId="2147468995"/>
            <ac:spMk id="4" creationId="{D8F653DC-C308-EA1C-ED5B-A60230E8ACDD}"/>
          </ac:spMkLst>
        </pc:spChg>
        <pc:spChg chg="mod">
          <ac:chgData name="Nora Vehling" userId="9b633978-0373-49d3-b628-4a2b5180f9de" providerId="ADAL" clId="{12BDAF21-F27B-4A6E-A567-11C440EEF3F2}" dt="2025-10-06T13:29:15.728" v="20842"/>
          <ac:spMkLst>
            <pc:docMk/>
            <pc:sldMk cId="3605544633" sldId="2147468995"/>
            <ac:spMk id="6" creationId="{CA26E405-EBD2-E3C6-4C25-07F1FE868A53}"/>
          </ac:spMkLst>
        </pc:spChg>
        <pc:spChg chg="del mod">
          <ac:chgData name="Nora Vehling" userId="9b633978-0373-49d3-b628-4a2b5180f9de" providerId="ADAL" clId="{12BDAF21-F27B-4A6E-A567-11C440EEF3F2}" dt="2025-10-06T13:29:15.693" v="20782"/>
          <ac:spMkLst>
            <pc:docMk/>
            <pc:sldMk cId="3605544633" sldId="2147468995"/>
            <ac:spMk id="7" creationId="{33A8DE11-6FCE-0737-CCD9-D44E1B5B15B1}"/>
          </ac:spMkLst>
        </pc:spChg>
        <pc:spChg chg="del">
          <ac:chgData name="Nora Vehling" userId="9b633978-0373-49d3-b628-4a2b5180f9de" providerId="ADAL" clId="{12BDAF21-F27B-4A6E-A567-11C440EEF3F2}" dt="2025-10-06T13:29:15.693" v="20780"/>
          <ac:spMkLst>
            <pc:docMk/>
            <pc:sldMk cId="3605544633" sldId="2147468995"/>
            <ac:spMk id="8" creationId="{6737F454-9209-8867-3D1E-FD6DE37A3C60}"/>
          </ac:spMkLst>
        </pc:spChg>
        <pc:spChg chg="del mod">
          <ac:chgData name="Nora Vehling" userId="9b633978-0373-49d3-b628-4a2b5180f9de" providerId="ADAL" clId="{12BDAF21-F27B-4A6E-A567-11C440EEF3F2}" dt="2025-10-06T13:29:15.692" v="20778"/>
          <ac:spMkLst>
            <pc:docMk/>
            <pc:sldMk cId="3605544633" sldId="2147468995"/>
            <ac:spMk id="9" creationId="{F52669FE-7D6A-BF0F-6B83-9C28B9181E67}"/>
          </ac:spMkLst>
        </pc:spChg>
        <pc:spChg chg="mod">
          <ac:chgData name="Nora Vehling" userId="9b633978-0373-49d3-b628-4a2b5180f9de" providerId="ADAL" clId="{12BDAF21-F27B-4A6E-A567-11C440EEF3F2}" dt="2025-10-06T13:29:15.728" v="20842"/>
          <ac:spMkLst>
            <pc:docMk/>
            <pc:sldMk cId="3605544633" sldId="2147468995"/>
            <ac:spMk id="10" creationId="{8CE244E8-0B1D-B9D5-3714-0CC2018C0F6D}"/>
          </ac:spMkLst>
        </pc:spChg>
        <pc:spChg chg="mod">
          <ac:chgData name="Nora Vehling" userId="9b633978-0373-49d3-b628-4a2b5180f9de" providerId="ADAL" clId="{12BDAF21-F27B-4A6E-A567-11C440EEF3F2}" dt="2025-10-06T13:29:15.728" v="20842"/>
          <ac:spMkLst>
            <pc:docMk/>
            <pc:sldMk cId="3605544633" sldId="2147468995"/>
            <ac:spMk id="12" creationId="{850FF0E9-0D34-46F4-0BAF-DBBEDCE5E708}"/>
          </ac:spMkLst>
        </pc:spChg>
        <pc:spChg chg="del mod">
          <ac:chgData name="Nora Vehling" userId="9b633978-0373-49d3-b628-4a2b5180f9de" providerId="ADAL" clId="{12BDAF21-F27B-4A6E-A567-11C440EEF3F2}" dt="2025-10-06T13:29:15.691" v="20776"/>
          <ac:spMkLst>
            <pc:docMk/>
            <pc:sldMk cId="3605544633" sldId="2147468995"/>
            <ac:spMk id="13" creationId="{60D71F2E-DC60-741E-6292-3ABB2A544471}"/>
          </ac:spMkLst>
        </pc:spChg>
        <pc:spChg chg="del">
          <ac:chgData name="Nora Vehling" userId="9b633978-0373-49d3-b628-4a2b5180f9de" providerId="ADAL" clId="{12BDAF21-F27B-4A6E-A567-11C440EEF3F2}" dt="2025-10-06T13:29:15.690" v="20775"/>
          <ac:spMkLst>
            <pc:docMk/>
            <pc:sldMk cId="3605544633" sldId="2147468995"/>
            <ac:spMk id="14" creationId="{668BA204-DDB0-92B9-BA7D-ECBED84BADCE}"/>
          </ac:spMkLst>
        </pc:spChg>
        <pc:spChg chg="add del mod">
          <ac:chgData name="Nora Vehling" userId="9b633978-0373-49d3-b628-4a2b5180f9de" providerId="ADAL" clId="{12BDAF21-F27B-4A6E-A567-11C440EEF3F2}" dt="2025-10-06T13:29:15.644" v="20684"/>
          <ac:spMkLst>
            <pc:docMk/>
            <pc:sldMk cId="3605544633" sldId="2147468995"/>
            <ac:spMk id="15" creationId="{E1355FD2-F40A-3EF1-A7E6-5393C0A21020}"/>
          </ac:spMkLst>
        </pc:spChg>
        <pc:spChg chg="add mod">
          <ac:chgData name="Nora Vehling" userId="9b633978-0373-49d3-b628-4a2b5180f9de" providerId="ADAL" clId="{12BDAF21-F27B-4A6E-A567-11C440EEF3F2}" dt="2025-10-06T13:29:15.644" v="20685"/>
          <ac:spMkLst>
            <pc:docMk/>
            <pc:sldMk cId="3605544633" sldId="2147468995"/>
            <ac:spMk id="16" creationId="{235D8F8F-6EAA-1CA8-6A04-A53EFA42B5B8}"/>
          </ac:spMkLst>
        </pc:spChg>
        <pc:spChg chg="add mod">
          <ac:chgData name="Nora Vehling" userId="9b633978-0373-49d3-b628-4a2b5180f9de" providerId="ADAL" clId="{12BDAF21-F27B-4A6E-A567-11C440EEF3F2}" dt="2025-10-06T13:29:15.722" v="20829" actId="14100"/>
          <ac:spMkLst>
            <pc:docMk/>
            <pc:sldMk cId="3605544633" sldId="2147468995"/>
            <ac:spMk id="17" creationId="{ED2CF717-42B5-2B7E-E0EC-16EF9F51B04A}"/>
          </ac:spMkLst>
        </pc:spChg>
        <pc:spChg chg="add mod">
          <ac:chgData name="Nora Vehling" userId="9b633978-0373-49d3-b628-4a2b5180f9de" providerId="ADAL" clId="{12BDAF21-F27B-4A6E-A567-11C440EEF3F2}" dt="2025-10-06T13:29:15.728" v="20842"/>
          <ac:spMkLst>
            <pc:docMk/>
            <pc:sldMk cId="3605544633" sldId="2147468995"/>
            <ac:spMk id="18" creationId="{E232C13C-D843-4A5B-AA96-CB235502D806}"/>
          </ac:spMkLst>
        </pc:spChg>
        <pc:spChg chg="add mod">
          <ac:chgData name="Nora Vehling" userId="9b633978-0373-49d3-b628-4a2b5180f9de" providerId="ADAL" clId="{12BDAF21-F27B-4A6E-A567-11C440EEF3F2}" dt="2025-10-06T13:29:15.728" v="20842"/>
          <ac:spMkLst>
            <pc:docMk/>
            <pc:sldMk cId="3605544633" sldId="2147468995"/>
            <ac:spMk id="19" creationId="{2061295A-59A5-5EC8-D6A1-6D855A4F3829}"/>
          </ac:spMkLst>
        </pc:spChg>
        <pc:spChg chg="add mod">
          <ac:chgData name="Nora Vehling" userId="9b633978-0373-49d3-b628-4a2b5180f9de" providerId="ADAL" clId="{12BDAF21-F27B-4A6E-A567-11C440EEF3F2}" dt="2025-10-06T13:29:15.725" v="20835" actId="1076"/>
          <ac:spMkLst>
            <pc:docMk/>
            <pc:sldMk cId="3605544633" sldId="2147468995"/>
            <ac:spMk id="20" creationId="{3562F1D5-2560-0566-385E-BCA13F7DCE87}"/>
          </ac:spMkLst>
        </pc:spChg>
        <pc:spChg chg="add mod">
          <ac:chgData name="Nora Vehling" userId="9b633978-0373-49d3-b628-4a2b5180f9de" providerId="ADAL" clId="{12BDAF21-F27B-4A6E-A567-11C440EEF3F2}" dt="2025-10-06T13:29:15.728" v="20842"/>
          <ac:spMkLst>
            <pc:docMk/>
            <pc:sldMk cId="3605544633" sldId="2147468995"/>
            <ac:spMk id="21" creationId="{A9A0FF09-2BDF-16FC-8718-2401DB966699}"/>
          </ac:spMkLst>
        </pc:spChg>
        <pc:spChg chg="add mod">
          <ac:chgData name="Nora Vehling" userId="9b633978-0373-49d3-b628-4a2b5180f9de" providerId="ADAL" clId="{12BDAF21-F27B-4A6E-A567-11C440EEF3F2}" dt="2025-10-06T13:29:15.670" v="20732" actId="20577"/>
          <ac:spMkLst>
            <pc:docMk/>
            <pc:sldMk cId="3605544633" sldId="2147468995"/>
            <ac:spMk id="22" creationId="{84C61F7D-34E0-46A5-306E-FF7FC9BCF517}"/>
          </ac:spMkLst>
        </pc:spChg>
        <pc:spChg chg="add mod">
          <ac:chgData name="Nora Vehling" userId="9b633978-0373-49d3-b628-4a2b5180f9de" providerId="ADAL" clId="{12BDAF21-F27B-4A6E-A567-11C440EEF3F2}" dt="2025-10-06T13:29:15.728" v="20842"/>
          <ac:spMkLst>
            <pc:docMk/>
            <pc:sldMk cId="3605544633" sldId="2147468995"/>
            <ac:spMk id="23" creationId="{070EE2AA-5F43-CEEC-DE3C-4FB6BB5FA573}"/>
          </ac:spMkLst>
        </pc:spChg>
        <pc:spChg chg="add mod">
          <ac:chgData name="Nora Vehling" userId="9b633978-0373-49d3-b628-4a2b5180f9de" providerId="ADAL" clId="{12BDAF21-F27B-4A6E-A567-11C440EEF3F2}" dt="2025-10-06T13:29:15.717" v="20821"/>
          <ac:spMkLst>
            <pc:docMk/>
            <pc:sldMk cId="3605544633" sldId="2147468995"/>
            <ac:spMk id="24" creationId="{1D2274B4-582B-9C68-956F-F0A99DCF7A6C}"/>
          </ac:spMkLst>
        </pc:spChg>
        <pc:spChg chg="add mod">
          <ac:chgData name="Nora Vehling" userId="9b633978-0373-49d3-b628-4a2b5180f9de" providerId="ADAL" clId="{12BDAF21-F27B-4A6E-A567-11C440EEF3F2}" dt="2025-10-06T13:29:15.728" v="20842"/>
          <ac:spMkLst>
            <pc:docMk/>
            <pc:sldMk cId="3605544633" sldId="2147468995"/>
            <ac:spMk id="25" creationId="{AE0C5272-04BA-803F-8C8C-A520162F1F8E}"/>
          </ac:spMkLst>
        </pc:spChg>
        <pc:spChg chg="add mod">
          <ac:chgData name="Nora Vehling" userId="9b633978-0373-49d3-b628-4a2b5180f9de" providerId="ADAL" clId="{12BDAF21-F27B-4A6E-A567-11C440EEF3F2}" dt="2025-10-06T13:29:15.683" v="20758"/>
          <ac:spMkLst>
            <pc:docMk/>
            <pc:sldMk cId="3605544633" sldId="2147468995"/>
            <ac:spMk id="26" creationId="{27ABEDC5-E6E5-D217-86BC-E178483EB8EE}"/>
          </ac:spMkLst>
        </pc:spChg>
        <pc:spChg chg="del mod">
          <ac:chgData name="Nora Vehling" userId="9b633978-0373-49d3-b628-4a2b5180f9de" providerId="ADAL" clId="{12BDAF21-F27B-4A6E-A567-11C440EEF3F2}" dt="2025-10-06T13:29:15.690" v="20774"/>
          <ac:spMkLst>
            <pc:docMk/>
            <pc:sldMk cId="3605544633" sldId="2147468995"/>
            <ac:spMk id="27" creationId="{CDC58FD8-11A2-47B7-D4BC-C8B9FA07F098}"/>
          </ac:spMkLst>
        </pc:spChg>
        <pc:spChg chg="add mod">
          <ac:chgData name="Nora Vehling" userId="9b633978-0373-49d3-b628-4a2b5180f9de" providerId="ADAL" clId="{12BDAF21-F27B-4A6E-A567-11C440EEF3F2}" dt="2025-10-06T13:29:15.685" v="20764"/>
          <ac:spMkLst>
            <pc:docMk/>
            <pc:sldMk cId="3605544633" sldId="2147468995"/>
            <ac:spMk id="28" creationId="{2E02D2D7-11D1-8CDD-4D4C-7A8A1D4C014C}"/>
          </ac:spMkLst>
        </pc:spChg>
        <pc:spChg chg="add mod">
          <ac:chgData name="Nora Vehling" userId="9b633978-0373-49d3-b628-4a2b5180f9de" providerId="ADAL" clId="{12BDAF21-F27B-4A6E-A567-11C440EEF3F2}" dt="2025-10-06T13:29:15.728" v="20842"/>
          <ac:spMkLst>
            <pc:docMk/>
            <pc:sldMk cId="3605544633" sldId="2147468995"/>
            <ac:spMk id="29" creationId="{9EDFACED-6014-8D0C-760A-DB070B46344E}"/>
          </ac:spMkLst>
        </pc:spChg>
        <pc:grpChg chg="mod">
          <ac:chgData name="Nora Vehling" userId="9b633978-0373-49d3-b628-4a2b5180f9de" providerId="ADAL" clId="{12BDAF21-F27B-4A6E-A567-11C440EEF3F2}" dt="2025-10-06T13:29:15.695" v="20784"/>
          <ac:grpSpMkLst>
            <pc:docMk/>
            <pc:sldMk cId="3605544633" sldId="2147468995"/>
            <ac:grpSpMk id="30" creationId="{E889AAFD-D953-E797-4898-AA73E18C727C}"/>
          </ac:grpSpMkLst>
        </pc:grpChg>
      </pc:sldChg>
      <pc:sldChg chg="addSp delSp modSp add del mod ord">
        <pc:chgData name="Nora Vehling" userId="9b633978-0373-49d3-b628-4a2b5180f9de" providerId="ADAL" clId="{12BDAF21-F27B-4A6E-A567-11C440EEF3F2}" dt="2025-10-06T13:27:07.847" v="20660" actId="2696"/>
        <pc:sldMkLst>
          <pc:docMk/>
          <pc:sldMk cId="1632704753" sldId="2147468996"/>
        </pc:sldMkLst>
        <pc:spChg chg="mod">
          <ac:chgData name="Nora Vehling" userId="9b633978-0373-49d3-b628-4a2b5180f9de" providerId="ADAL" clId="{12BDAF21-F27B-4A6E-A567-11C440EEF3F2}" dt="2025-10-06T13:27:07.536" v="20578" actId="20577"/>
          <ac:spMkLst>
            <pc:docMk/>
            <pc:sldMk cId="1632704753" sldId="2147468996"/>
            <ac:spMk id="2" creationId="{7D65C81B-9ADF-49AE-81B1-60BF46A06D45}"/>
          </ac:spMkLst>
        </pc:spChg>
        <pc:spChg chg="del">
          <ac:chgData name="Nora Vehling" userId="9b633978-0373-49d3-b628-4a2b5180f9de" providerId="ADAL" clId="{12BDAF21-F27B-4A6E-A567-11C440EEF3F2}" dt="2025-10-06T13:27:07.530" v="20575"/>
          <ac:spMkLst>
            <pc:docMk/>
            <pc:sldMk cId="1632704753" sldId="2147468996"/>
            <ac:spMk id="5" creationId="{A33DE467-EC87-3A07-5222-E32E9AFB43C3}"/>
          </ac:spMkLst>
        </pc:spChg>
        <pc:spChg chg="add mod">
          <ac:chgData name="Nora Vehling" userId="9b633978-0373-49d3-b628-4a2b5180f9de" providerId="ADAL" clId="{12BDAF21-F27B-4A6E-A567-11C440EEF3F2}" dt="2025-10-06T13:27:07.538" v="20579" actId="20577"/>
          <ac:spMkLst>
            <pc:docMk/>
            <pc:sldMk cId="1632704753" sldId="2147468996"/>
            <ac:spMk id="7" creationId="{04ED0AAC-5480-F7CB-FD43-7D1720049EC4}"/>
          </ac:spMkLst>
        </pc:spChg>
        <pc:spChg chg="del mod">
          <ac:chgData name="Nora Vehling" userId="9b633978-0373-49d3-b628-4a2b5180f9de" providerId="ADAL" clId="{12BDAF21-F27B-4A6E-A567-11C440EEF3F2}" dt="2025-10-06T13:27:07.531" v="20577"/>
          <ac:spMkLst>
            <pc:docMk/>
            <pc:sldMk cId="1632704753" sldId="2147468996"/>
            <ac:spMk id="16" creationId="{E326F6EE-6176-FAA0-E971-3D5DED2A784E}"/>
          </ac:spMkLst>
        </pc:spChg>
        <pc:grpChg chg="del">
          <ac:chgData name="Nora Vehling" userId="9b633978-0373-49d3-b628-4a2b5180f9de" providerId="ADAL" clId="{12BDAF21-F27B-4A6E-A567-11C440EEF3F2}" dt="2025-10-06T13:27:07.527" v="20574"/>
          <ac:grpSpMkLst>
            <pc:docMk/>
            <pc:sldMk cId="1632704753" sldId="2147468996"/>
            <ac:grpSpMk id="42" creationId="{D4BDDA7C-5A38-6461-6A05-B91036D79C24}"/>
          </ac:grpSpMkLst>
        </pc:grpChg>
      </pc:sldChg>
      <pc:sldChg chg="addSp delSp modSp add del mod ord">
        <pc:chgData name="Nora Vehling" userId="9b633978-0373-49d3-b628-4a2b5180f9de" providerId="ADAL" clId="{12BDAF21-F27B-4A6E-A567-11C440EEF3F2}" dt="2025-10-06T13:26:33.419" v="20260" actId="2696"/>
        <pc:sldMkLst>
          <pc:docMk/>
          <pc:sldMk cId="1702338390" sldId="2147468996"/>
        </pc:sldMkLst>
        <pc:spChg chg="mod">
          <ac:chgData name="Nora Vehling" userId="9b633978-0373-49d3-b628-4a2b5180f9de" providerId="ADAL" clId="{12BDAF21-F27B-4A6E-A567-11C440EEF3F2}" dt="2025-10-06T13:26:33.264" v="20199" actId="20577"/>
          <ac:spMkLst>
            <pc:docMk/>
            <pc:sldMk cId="1702338390" sldId="2147468996"/>
            <ac:spMk id="2" creationId="{7D65C81B-9ADF-49AE-81B1-60BF46A06D45}"/>
          </ac:spMkLst>
        </pc:spChg>
        <pc:spChg chg="del">
          <ac:chgData name="Nora Vehling" userId="9b633978-0373-49d3-b628-4a2b5180f9de" providerId="ADAL" clId="{12BDAF21-F27B-4A6E-A567-11C440EEF3F2}" dt="2025-10-06T13:26:33.259" v="20196"/>
          <ac:spMkLst>
            <pc:docMk/>
            <pc:sldMk cId="1702338390" sldId="2147468996"/>
            <ac:spMk id="5" creationId="{A33DE467-EC87-3A07-5222-E32E9AFB43C3}"/>
          </ac:spMkLst>
        </pc:spChg>
        <pc:spChg chg="add mod">
          <ac:chgData name="Nora Vehling" userId="9b633978-0373-49d3-b628-4a2b5180f9de" providerId="ADAL" clId="{12BDAF21-F27B-4A6E-A567-11C440EEF3F2}" dt="2025-10-06T13:26:33.265" v="20200" actId="20577"/>
          <ac:spMkLst>
            <pc:docMk/>
            <pc:sldMk cId="1702338390" sldId="2147468996"/>
            <ac:spMk id="7" creationId="{DDAA077F-6316-9B19-63BB-0CF6677D81FD}"/>
          </ac:spMkLst>
        </pc:spChg>
        <pc:spChg chg="del mod">
          <ac:chgData name="Nora Vehling" userId="9b633978-0373-49d3-b628-4a2b5180f9de" providerId="ADAL" clId="{12BDAF21-F27B-4A6E-A567-11C440EEF3F2}" dt="2025-10-06T13:26:33.260" v="20198"/>
          <ac:spMkLst>
            <pc:docMk/>
            <pc:sldMk cId="1702338390" sldId="2147468996"/>
            <ac:spMk id="16" creationId="{5E66AC53-0279-38B8-EB2A-CD8689C22C3B}"/>
          </ac:spMkLst>
        </pc:spChg>
        <pc:grpChg chg="del">
          <ac:chgData name="Nora Vehling" userId="9b633978-0373-49d3-b628-4a2b5180f9de" providerId="ADAL" clId="{12BDAF21-F27B-4A6E-A567-11C440EEF3F2}" dt="2025-10-06T13:26:33.258" v="20195"/>
          <ac:grpSpMkLst>
            <pc:docMk/>
            <pc:sldMk cId="1702338390" sldId="2147468996"/>
            <ac:grpSpMk id="42" creationId="{2F53FE39-9778-B574-327C-E0E087012903}"/>
          </ac:grpSpMkLst>
        </pc:grpChg>
      </pc:sldChg>
      <pc:sldChg chg="addSp delSp modSp add mod ord">
        <pc:chgData name="Nora Vehling" userId="9b633978-0373-49d3-b628-4a2b5180f9de" providerId="ADAL" clId="{12BDAF21-F27B-4A6E-A567-11C440EEF3F2}" dt="2025-10-06T13:29:31.673" v="20915"/>
        <pc:sldMkLst>
          <pc:docMk/>
          <pc:sldMk cId="2963917778" sldId="2147468996"/>
        </pc:sldMkLst>
        <pc:spChg chg="mod topLvl">
          <ac:chgData name="Nora Vehling" userId="9b633978-0373-49d3-b628-4a2b5180f9de" providerId="ADAL" clId="{12BDAF21-F27B-4A6E-A567-11C440EEF3F2}" dt="2025-10-06T13:29:15.895" v="20904"/>
          <ac:spMkLst>
            <pc:docMk/>
            <pc:sldMk cId="2963917778" sldId="2147468996"/>
            <ac:spMk id="3" creationId="{E51CCCCA-12B9-BB97-F974-BF55C9D2F3D2}"/>
          </ac:spMkLst>
        </pc:spChg>
        <pc:spChg chg="mod">
          <ac:chgData name="Nora Vehling" userId="9b633978-0373-49d3-b628-4a2b5180f9de" providerId="ADAL" clId="{12BDAF21-F27B-4A6E-A567-11C440EEF3F2}" dt="2025-10-06T13:29:16.009" v="20912" actId="20577"/>
          <ac:spMkLst>
            <pc:docMk/>
            <pc:sldMk cId="2963917778" sldId="2147468996"/>
            <ac:spMk id="4" creationId="{D8F653DC-C308-EA1C-ED5B-A60230E8ACDD}"/>
          </ac:spMkLst>
        </pc:spChg>
        <pc:spChg chg="mod topLvl">
          <ac:chgData name="Nora Vehling" userId="9b633978-0373-49d3-b628-4a2b5180f9de" providerId="ADAL" clId="{12BDAF21-F27B-4A6E-A567-11C440EEF3F2}" dt="2025-10-06T13:29:15.895" v="20904"/>
          <ac:spMkLst>
            <pc:docMk/>
            <pc:sldMk cId="2963917778" sldId="2147468996"/>
            <ac:spMk id="6" creationId="{CA26E405-EBD2-E3C6-4C25-07F1FE868A53}"/>
          </ac:spMkLst>
        </pc:spChg>
        <pc:spChg chg="del">
          <ac:chgData name="Nora Vehling" userId="9b633978-0373-49d3-b628-4a2b5180f9de" providerId="ADAL" clId="{12BDAF21-F27B-4A6E-A567-11C440EEF3F2}" dt="2025-10-06T13:29:15.888" v="20883"/>
          <ac:spMkLst>
            <pc:docMk/>
            <pc:sldMk cId="2963917778" sldId="2147468996"/>
            <ac:spMk id="10" creationId="{8CE244E8-0B1D-B9D5-3714-0CC2018C0F6D}"/>
          </ac:spMkLst>
        </pc:spChg>
        <pc:spChg chg="del">
          <ac:chgData name="Nora Vehling" userId="9b633978-0373-49d3-b628-4a2b5180f9de" providerId="ADAL" clId="{12BDAF21-F27B-4A6E-A567-11C440EEF3F2}" dt="2025-10-06T13:29:15.888" v="20884"/>
          <ac:spMkLst>
            <pc:docMk/>
            <pc:sldMk cId="2963917778" sldId="2147468996"/>
            <ac:spMk id="11" creationId="{E804ACCA-838F-A197-E010-99CAE235EA84}"/>
          </ac:spMkLst>
        </pc:spChg>
        <pc:spChg chg="del mod topLvl">
          <ac:chgData name="Nora Vehling" userId="9b633978-0373-49d3-b628-4a2b5180f9de" providerId="ADAL" clId="{12BDAF21-F27B-4A6E-A567-11C440EEF3F2}" dt="2025-10-06T13:29:15.888" v="20885"/>
          <ac:spMkLst>
            <pc:docMk/>
            <pc:sldMk cId="2963917778" sldId="2147468996"/>
            <ac:spMk id="12" creationId="{850FF0E9-0D34-46F4-0BAF-DBBEDCE5E708}"/>
          </ac:spMkLst>
        </pc:spChg>
        <pc:spChg chg="mod">
          <ac:chgData name="Nora Vehling" userId="9b633978-0373-49d3-b628-4a2b5180f9de" providerId="ADAL" clId="{12BDAF21-F27B-4A6E-A567-11C440EEF3F2}" dt="2025-10-06T13:29:31.673" v="20915"/>
          <ac:spMkLst>
            <pc:docMk/>
            <pc:sldMk cId="2963917778" sldId="2147468996"/>
            <ac:spMk id="16" creationId="{235D8F8F-6EAA-1CA8-6A04-A53EFA42B5B8}"/>
          </ac:spMkLst>
        </pc:spChg>
        <pc:spChg chg="mod">
          <ac:chgData name="Nora Vehling" userId="9b633978-0373-49d3-b628-4a2b5180f9de" providerId="ADAL" clId="{12BDAF21-F27B-4A6E-A567-11C440EEF3F2}" dt="2025-10-06T13:29:15.895" v="20904"/>
          <ac:spMkLst>
            <pc:docMk/>
            <pc:sldMk cId="2963917778" sldId="2147468996"/>
            <ac:spMk id="17" creationId="{ED2CF717-42B5-2B7E-E0EC-16EF9F51B04A}"/>
          </ac:spMkLst>
        </pc:spChg>
        <pc:spChg chg="mod topLvl">
          <ac:chgData name="Nora Vehling" userId="9b633978-0373-49d3-b628-4a2b5180f9de" providerId="ADAL" clId="{12BDAF21-F27B-4A6E-A567-11C440EEF3F2}" dt="2025-10-06T13:29:15.895" v="20904"/>
          <ac:spMkLst>
            <pc:docMk/>
            <pc:sldMk cId="2963917778" sldId="2147468996"/>
            <ac:spMk id="18" creationId="{E232C13C-D843-4A5B-AA96-CB235502D806}"/>
          </ac:spMkLst>
        </pc:spChg>
        <pc:spChg chg="mod topLvl">
          <ac:chgData name="Nora Vehling" userId="9b633978-0373-49d3-b628-4a2b5180f9de" providerId="ADAL" clId="{12BDAF21-F27B-4A6E-A567-11C440EEF3F2}" dt="2025-10-06T13:29:16.011" v="20913" actId="20577"/>
          <ac:spMkLst>
            <pc:docMk/>
            <pc:sldMk cId="2963917778" sldId="2147468996"/>
            <ac:spMk id="19" creationId="{2061295A-59A5-5EC8-D6A1-6D855A4F3829}"/>
          </ac:spMkLst>
        </pc:spChg>
        <pc:spChg chg="mod">
          <ac:chgData name="Nora Vehling" userId="9b633978-0373-49d3-b628-4a2b5180f9de" providerId="ADAL" clId="{12BDAF21-F27B-4A6E-A567-11C440EEF3F2}" dt="2025-10-06T13:29:16.012" v="20914" actId="20577"/>
          <ac:spMkLst>
            <pc:docMk/>
            <pc:sldMk cId="2963917778" sldId="2147468996"/>
            <ac:spMk id="20" creationId="{3562F1D5-2560-0566-385E-BCA13F7DCE87}"/>
          </ac:spMkLst>
        </pc:spChg>
        <pc:spChg chg="mod">
          <ac:chgData name="Nora Vehling" userId="9b633978-0373-49d3-b628-4a2b5180f9de" providerId="ADAL" clId="{12BDAF21-F27B-4A6E-A567-11C440EEF3F2}" dt="2025-10-06T13:29:15.895" v="20904"/>
          <ac:spMkLst>
            <pc:docMk/>
            <pc:sldMk cId="2963917778" sldId="2147468996"/>
            <ac:spMk id="21" creationId="{A9A0FF09-2BDF-16FC-8718-2401DB966699}"/>
          </ac:spMkLst>
        </pc:spChg>
        <pc:spChg chg="mod topLvl">
          <ac:chgData name="Nora Vehling" userId="9b633978-0373-49d3-b628-4a2b5180f9de" providerId="ADAL" clId="{12BDAF21-F27B-4A6E-A567-11C440EEF3F2}" dt="2025-10-06T13:29:15.895" v="20904"/>
          <ac:spMkLst>
            <pc:docMk/>
            <pc:sldMk cId="2963917778" sldId="2147468996"/>
            <ac:spMk id="22" creationId="{84C61F7D-34E0-46A5-306E-FF7FC9BCF517}"/>
          </ac:spMkLst>
        </pc:spChg>
        <pc:spChg chg="del mod topLvl">
          <ac:chgData name="Nora Vehling" userId="9b633978-0373-49d3-b628-4a2b5180f9de" providerId="ADAL" clId="{12BDAF21-F27B-4A6E-A567-11C440EEF3F2}" dt="2025-10-06T13:29:15.893" v="20898"/>
          <ac:spMkLst>
            <pc:docMk/>
            <pc:sldMk cId="2963917778" sldId="2147468996"/>
            <ac:spMk id="23" creationId="{070EE2AA-5F43-CEEC-DE3C-4FB6BB5FA573}"/>
          </ac:spMkLst>
        </pc:spChg>
        <pc:spChg chg="del">
          <ac:chgData name="Nora Vehling" userId="9b633978-0373-49d3-b628-4a2b5180f9de" providerId="ADAL" clId="{12BDAF21-F27B-4A6E-A567-11C440EEF3F2}" dt="2025-10-06T13:29:15.894" v="20899"/>
          <ac:spMkLst>
            <pc:docMk/>
            <pc:sldMk cId="2963917778" sldId="2147468996"/>
            <ac:spMk id="24" creationId="{1D2274B4-582B-9C68-956F-F0A99DCF7A6C}"/>
          </ac:spMkLst>
        </pc:spChg>
        <pc:spChg chg="del mod topLvl">
          <ac:chgData name="Nora Vehling" userId="9b633978-0373-49d3-b628-4a2b5180f9de" providerId="ADAL" clId="{12BDAF21-F27B-4A6E-A567-11C440EEF3F2}" dt="2025-10-06T13:29:15.894" v="20900"/>
          <ac:spMkLst>
            <pc:docMk/>
            <pc:sldMk cId="2963917778" sldId="2147468996"/>
            <ac:spMk id="25" creationId="{AE0C5272-04BA-803F-8C8C-A520162F1F8E}"/>
          </ac:spMkLst>
        </pc:spChg>
        <pc:spChg chg="del mod topLvl">
          <ac:chgData name="Nora Vehling" userId="9b633978-0373-49d3-b628-4a2b5180f9de" providerId="ADAL" clId="{12BDAF21-F27B-4A6E-A567-11C440EEF3F2}" dt="2025-10-06T13:29:15.894" v="20901"/>
          <ac:spMkLst>
            <pc:docMk/>
            <pc:sldMk cId="2963917778" sldId="2147468996"/>
            <ac:spMk id="26" creationId="{27ABEDC5-E6E5-D217-86BC-E178483EB8EE}"/>
          </ac:spMkLst>
        </pc:spChg>
        <pc:spChg chg="del">
          <ac:chgData name="Nora Vehling" userId="9b633978-0373-49d3-b628-4a2b5180f9de" providerId="ADAL" clId="{12BDAF21-F27B-4A6E-A567-11C440EEF3F2}" dt="2025-10-06T13:29:15.894" v="20902"/>
          <ac:spMkLst>
            <pc:docMk/>
            <pc:sldMk cId="2963917778" sldId="2147468996"/>
            <ac:spMk id="28" creationId="{2E02D2D7-11D1-8CDD-4D4C-7A8A1D4C014C}"/>
          </ac:spMkLst>
        </pc:spChg>
        <pc:spChg chg="del mod topLvl">
          <ac:chgData name="Nora Vehling" userId="9b633978-0373-49d3-b628-4a2b5180f9de" providerId="ADAL" clId="{12BDAF21-F27B-4A6E-A567-11C440EEF3F2}" dt="2025-10-06T13:29:15.895" v="20903"/>
          <ac:spMkLst>
            <pc:docMk/>
            <pc:sldMk cId="2963917778" sldId="2147468996"/>
            <ac:spMk id="29" creationId="{9EDFACED-6014-8D0C-760A-DB070B46344E}"/>
          </ac:spMkLst>
        </pc:spChg>
        <pc:grpChg chg="add mod">
          <ac:chgData name="Nora Vehling" userId="9b633978-0373-49d3-b628-4a2b5180f9de" providerId="ADAL" clId="{12BDAF21-F27B-4A6E-A567-11C440EEF3F2}" dt="2025-10-06T13:29:15.896" v="20905"/>
          <ac:grpSpMkLst>
            <pc:docMk/>
            <pc:sldMk cId="2963917778" sldId="2147468996"/>
            <ac:grpSpMk id="7" creationId="{1A8BCB4D-2169-0D87-5498-4E2118013AA4}"/>
          </ac:grpSpMkLst>
        </pc:grpChg>
      </pc:sldChg>
      <pc:sldChg chg="addSp delSp modSp add del mod ord">
        <pc:chgData name="Nora Vehling" userId="9b633978-0373-49d3-b628-4a2b5180f9de" providerId="ADAL" clId="{12BDAF21-F27B-4A6E-A567-11C440EEF3F2}" dt="2025-10-06T13:26:33.400" v="20259" actId="2696"/>
        <pc:sldMkLst>
          <pc:docMk/>
          <pc:sldMk cId="797616312" sldId="2147468997"/>
        </pc:sldMkLst>
        <pc:spChg chg="mod">
          <ac:chgData name="Nora Vehling" userId="9b633978-0373-49d3-b628-4a2b5180f9de" providerId="ADAL" clId="{12BDAF21-F27B-4A6E-A567-11C440EEF3F2}" dt="2025-10-06T13:26:33.290" v="20208" actId="20577"/>
          <ac:spMkLst>
            <pc:docMk/>
            <pc:sldMk cId="797616312" sldId="2147468997"/>
            <ac:spMk id="2" creationId="{7D65C81B-9ADF-49AE-81B1-60BF46A06D45}"/>
          </ac:spMkLst>
        </pc:spChg>
        <pc:spChg chg="del">
          <ac:chgData name="Nora Vehling" userId="9b633978-0373-49d3-b628-4a2b5180f9de" providerId="ADAL" clId="{12BDAF21-F27B-4A6E-A567-11C440EEF3F2}" dt="2025-10-06T13:26:33.286" v="20205"/>
          <ac:spMkLst>
            <pc:docMk/>
            <pc:sldMk cId="797616312" sldId="2147468997"/>
            <ac:spMk id="5" creationId="{A33DE467-EC87-3A07-5222-E32E9AFB43C3}"/>
          </ac:spMkLst>
        </pc:spChg>
        <pc:spChg chg="add mod">
          <ac:chgData name="Nora Vehling" userId="9b633978-0373-49d3-b628-4a2b5180f9de" providerId="ADAL" clId="{12BDAF21-F27B-4A6E-A567-11C440EEF3F2}" dt="2025-10-06T13:26:33.292" v="20209" actId="20577"/>
          <ac:spMkLst>
            <pc:docMk/>
            <pc:sldMk cId="797616312" sldId="2147468997"/>
            <ac:spMk id="7" creationId="{55A486A4-BCBD-338F-BB48-CE17E95ED33D}"/>
          </ac:spMkLst>
        </pc:spChg>
        <pc:spChg chg="del mod">
          <ac:chgData name="Nora Vehling" userId="9b633978-0373-49d3-b628-4a2b5180f9de" providerId="ADAL" clId="{12BDAF21-F27B-4A6E-A567-11C440EEF3F2}" dt="2025-10-06T13:26:33.287" v="20207"/>
          <ac:spMkLst>
            <pc:docMk/>
            <pc:sldMk cId="797616312" sldId="2147468997"/>
            <ac:spMk id="16" creationId="{5E66AC53-0279-38B8-EB2A-CD8689C22C3B}"/>
          </ac:spMkLst>
        </pc:spChg>
        <pc:grpChg chg="del">
          <ac:chgData name="Nora Vehling" userId="9b633978-0373-49d3-b628-4a2b5180f9de" providerId="ADAL" clId="{12BDAF21-F27B-4A6E-A567-11C440EEF3F2}" dt="2025-10-06T13:26:33.284" v="20204"/>
          <ac:grpSpMkLst>
            <pc:docMk/>
            <pc:sldMk cId="797616312" sldId="2147468997"/>
            <ac:grpSpMk id="42" creationId="{2F53FE39-9778-B574-327C-E0E087012903}"/>
          </ac:grpSpMkLst>
        </pc:grpChg>
      </pc:sldChg>
      <pc:sldChg chg="addSp delSp modSp add del mod ord">
        <pc:chgData name="Nora Vehling" userId="9b633978-0373-49d3-b628-4a2b5180f9de" providerId="ADAL" clId="{12BDAF21-F27B-4A6E-A567-11C440EEF3F2}" dt="2025-10-06T13:29:15.983" v="20909" actId="2696"/>
        <pc:sldMkLst>
          <pc:docMk/>
          <pc:sldMk cId="2981318256" sldId="2147468997"/>
        </pc:sldMkLst>
        <pc:spChg chg="mod">
          <ac:chgData name="Nora Vehling" userId="9b633978-0373-49d3-b628-4a2b5180f9de" providerId="ADAL" clId="{12BDAF21-F27B-4A6E-A567-11C440EEF3F2}" dt="2025-10-06T13:29:15.836" v="20855" actId="20577"/>
          <ac:spMkLst>
            <pc:docMk/>
            <pc:sldMk cId="2981318256" sldId="2147468997"/>
            <ac:spMk id="2" creationId="{7D65C81B-9ADF-49AE-81B1-60BF46A06D45}"/>
          </ac:spMkLst>
        </pc:spChg>
        <pc:spChg chg="del">
          <ac:chgData name="Nora Vehling" userId="9b633978-0373-49d3-b628-4a2b5180f9de" providerId="ADAL" clId="{12BDAF21-F27B-4A6E-A567-11C440EEF3F2}" dt="2025-10-06T13:29:15.832" v="20852"/>
          <ac:spMkLst>
            <pc:docMk/>
            <pc:sldMk cId="2981318256" sldId="2147468997"/>
            <ac:spMk id="5" creationId="{A33DE467-EC87-3A07-5222-E32E9AFB43C3}"/>
          </ac:spMkLst>
        </pc:spChg>
        <pc:spChg chg="add mod">
          <ac:chgData name="Nora Vehling" userId="9b633978-0373-49d3-b628-4a2b5180f9de" providerId="ADAL" clId="{12BDAF21-F27B-4A6E-A567-11C440EEF3F2}" dt="2025-10-06T13:29:15.837" v="20856" actId="20577"/>
          <ac:spMkLst>
            <pc:docMk/>
            <pc:sldMk cId="2981318256" sldId="2147468997"/>
            <ac:spMk id="7" creationId="{B748A428-643B-99AD-EA3E-7A75D3C83179}"/>
          </ac:spMkLst>
        </pc:spChg>
        <pc:spChg chg="del mod">
          <ac:chgData name="Nora Vehling" userId="9b633978-0373-49d3-b628-4a2b5180f9de" providerId="ADAL" clId="{12BDAF21-F27B-4A6E-A567-11C440EEF3F2}" dt="2025-10-06T13:29:15.833" v="20854"/>
          <ac:spMkLst>
            <pc:docMk/>
            <pc:sldMk cId="2981318256" sldId="2147468997"/>
            <ac:spMk id="16" creationId="{235D8F8F-6EAA-1CA8-6A04-A53EFA42B5B8}"/>
          </ac:spMkLst>
        </pc:spChg>
        <pc:grpChg chg="del">
          <ac:chgData name="Nora Vehling" userId="9b633978-0373-49d3-b628-4a2b5180f9de" providerId="ADAL" clId="{12BDAF21-F27B-4A6E-A567-11C440EEF3F2}" dt="2025-10-06T13:29:15.832" v="20851"/>
          <ac:grpSpMkLst>
            <pc:docMk/>
            <pc:sldMk cId="2981318256" sldId="2147468997"/>
            <ac:grpSpMk id="30" creationId="{E889AAFD-D953-E797-4898-AA73E18C727C}"/>
          </ac:grpSpMkLst>
        </pc:grpChg>
      </pc:sldChg>
      <pc:sldChg chg="addSp delSp modSp add del mod ord">
        <pc:chgData name="Nora Vehling" userId="9b633978-0373-49d3-b628-4a2b5180f9de" providerId="ADAL" clId="{12BDAF21-F27B-4A6E-A567-11C440EEF3F2}" dt="2025-10-06T13:27:07.814" v="20658" actId="2696"/>
        <pc:sldMkLst>
          <pc:docMk/>
          <pc:sldMk cId="3372178572" sldId="2147468997"/>
        </pc:sldMkLst>
        <pc:spChg chg="mod">
          <ac:chgData name="Nora Vehling" userId="9b633978-0373-49d3-b628-4a2b5180f9de" providerId="ADAL" clId="{12BDAF21-F27B-4A6E-A567-11C440EEF3F2}" dt="2025-10-06T13:27:07.571" v="20587" actId="20577"/>
          <ac:spMkLst>
            <pc:docMk/>
            <pc:sldMk cId="3372178572" sldId="2147468997"/>
            <ac:spMk id="2" creationId="{7D65C81B-9ADF-49AE-81B1-60BF46A06D45}"/>
          </ac:spMkLst>
        </pc:spChg>
        <pc:spChg chg="del">
          <ac:chgData name="Nora Vehling" userId="9b633978-0373-49d3-b628-4a2b5180f9de" providerId="ADAL" clId="{12BDAF21-F27B-4A6E-A567-11C440EEF3F2}" dt="2025-10-06T13:27:07.564" v="20584"/>
          <ac:spMkLst>
            <pc:docMk/>
            <pc:sldMk cId="3372178572" sldId="2147468997"/>
            <ac:spMk id="5" creationId="{A33DE467-EC87-3A07-5222-E32E9AFB43C3}"/>
          </ac:spMkLst>
        </pc:spChg>
        <pc:spChg chg="add mod">
          <ac:chgData name="Nora Vehling" userId="9b633978-0373-49d3-b628-4a2b5180f9de" providerId="ADAL" clId="{12BDAF21-F27B-4A6E-A567-11C440EEF3F2}" dt="2025-10-06T13:27:07.573" v="20588" actId="20577"/>
          <ac:spMkLst>
            <pc:docMk/>
            <pc:sldMk cId="3372178572" sldId="2147468997"/>
            <ac:spMk id="7" creationId="{7EE498D8-7523-283B-6BCA-C70F46EBC472}"/>
          </ac:spMkLst>
        </pc:spChg>
        <pc:spChg chg="del mod">
          <ac:chgData name="Nora Vehling" userId="9b633978-0373-49d3-b628-4a2b5180f9de" providerId="ADAL" clId="{12BDAF21-F27B-4A6E-A567-11C440EEF3F2}" dt="2025-10-06T13:27:07.566" v="20586"/>
          <ac:spMkLst>
            <pc:docMk/>
            <pc:sldMk cId="3372178572" sldId="2147468997"/>
            <ac:spMk id="16" creationId="{E326F6EE-6176-FAA0-E971-3D5DED2A784E}"/>
          </ac:spMkLst>
        </pc:spChg>
        <pc:grpChg chg="del">
          <ac:chgData name="Nora Vehling" userId="9b633978-0373-49d3-b628-4a2b5180f9de" providerId="ADAL" clId="{12BDAF21-F27B-4A6E-A567-11C440EEF3F2}" dt="2025-10-06T13:27:07.562" v="20583"/>
          <ac:grpSpMkLst>
            <pc:docMk/>
            <pc:sldMk cId="3372178572" sldId="2147468997"/>
            <ac:grpSpMk id="42" creationId="{D4BDDA7C-5A38-6461-6A05-B91036D79C24}"/>
          </ac:grpSpMkLst>
        </pc:grpChg>
      </pc:sldChg>
      <pc:sldChg chg="addSp delSp modSp add del mod ord">
        <pc:chgData name="Nora Vehling" userId="9b633978-0373-49d3-b628-4a2b5180f9de" providerId="ADAL" clId="{12BDAF21-F27B-4A6E-A567-11C440EEF3F2}" dt="2025-10-06T13:27:07.795" v="20657" actId="2696"/>
        <pc:sldMkLst>
          <pc:docMk/>
          <pc:sldMk cId="1073303082" sldId="2147468998"/>
        </pc:sldMkLst>
        <pc:spChg chg="mod">
          <ac:chgData name="Nora Vehling" userId="9b633978-0373-49d3-b628-4a2b5180f9de" providerId="ADAL" clId="{12BDAF21-F27B-4A6E-A567-11C440EEF3F2}" dt="2025-10-06T13:27:07.603" v="20596" actId="20577"/>
          <ac:spMkLst>
            <pc:docMk/>
            <pc:sldMk cId="1073303082" sldId="2147468998"/>
            <ac:spMk id="2" creationId="{7D65C81B-9ADF-49AE-81B1-60BF46A06D45}"/>
          </ac:spMkLst>
        </pc:spChg>
        <pc:spChg chg="del">
          <ac:chgData name="Nora Vehling" userId="9b633978-0373-49d3-b628-4a2b5180f9de" providerId="ADAL" clId="{12BDAF21-F27B-4A6E-A567-11C440EEF3F2}" dt="2025-10-06T13:27:07.597" v="20593"/>
          <ac:spMkLst>
            <pc:docMk/>
            <pc:sldMk cId="1073303082" sldId="2147468998"/>
            <ac:spMk id="5" creationId="{A33DE467-EC87-3A07-5222-E32E9AFB43C3}"/>
          </ac:spMkLst>
        </pc:spChg>
        <pc:spChg chg="add mod">
          <ac:chgData name="Nora Vehling" userId="9b633978-0373-49d3-b628-4a2b5180f9de" providerId="ADAL" clId="{12BDAF21-F27B-4A6E-A567-11C440EEF3F2}" dt="2025-10-06T13:27:07.605" v="20597" actId="20577"/>
          <ac:spMkLst>
            <pc:docMk/>
            <pc:sldMk cId="1073303082" sldId="2147468998"/>
            <ac:spMk id="7" creationId="{02E76A87-AA0D-85E6-E4A9-72ACC53B0CF6}"/>
          </ac:spMkLst>
        </pc:spChg>
        <pc:spChg chg="del mod">
          <ac:chgData name="Nora Vehling" userId="9b633978-0373-49d3-b628-4a2b5180f9de" providerId="ADAL" clId="{12BDAF21-F27B-4A6E-A567-11C440EEF3F2}" dt="2025-10-06T13:27:07.598" v="20595"/>
          <ac:spMkLst>
            <pc:docMk/>
            <pc:sldMk cId="1073303082" sldId="2147468998"/>
            <ac:spMk id="16" creationId="{E326F6EE-6176-FAA0-E971-3D5DED2A784E}"/>
          </ac:spMkLst>
        </pc:spChg>
        <pc:grpChg chg="del">
          <ac:chgData name="Nora Vehling" userId="9b633978-0373-49d3-b628-4a2b5180f9de" providerId="ADAL" clId="{12BDAF21-F27B-4A6E-A567-11C440EEF3F2}" dt="2025-10-06T13:27:07.595" v="20592"/>
          <ac:grpSpMkLst>
            <pc:docMk/>
            <pc:sldMk cId="1073303082" sldId="2147468998"/>
            <ac:grpSpMk id="42" creationId="{D4BDDA7C-5A38-6461-6A05-B91036D79C24}"/>
          </ac:grpSpMkLst>
        </pc:grpChg>
      </pc:sldChg>
      <pc:sldChg chg="addSp delSp modSp add del mod ord">
        <pc:chgData name="Nora Vehling" userId="9b633978-0373-49d3-b628-4a2b5180f9de" providerId="ADAL" clId="{12BDAF21-F27B-4A6E-A567-11C440EEF3F2}" dt="2025-10-06T13:29:15.929" v="20907" actId="2696"/>
        <pc:sldMkLst>
          <pc:docMk/>
          <pc:sldMk cId="2982987978" sldId="2147468998"/>
        </pc:sldMkLst>
        <pc:spChg chg="mod">
          <ac:chgData name="Nora Vehling" userId="9b633978-0373-49d3-b628-4a2b5180f9de" providerId="ADAL" clId="{12BDAF21-F27B-4A6E-A567-11C440EEF3F2}" dt="2025-10-06T13:29:15.853" v="20864" actId="20577"/>
          <ac:spMkLst>
            <pc:docMk/>
            <pc:sldMk cId="2982987978" sldId="2147468998"/>
            <ac:spMk id="2" creationId="{7D65C81B-9ADF-49AE-81B1-60BF46A06D45}"/>
          </ac:spMkLst>
        </pc:spChg>
        <pc:spChg chg="del">
          <ac:chgData name="Nora Vehling" userId="9b633978-0373-49d3-b628-4a2b5180f9de" providerId="ADAL" clId="{12BDAF21-F27B-4A6E-A567-11C440EEF3F2}" dt="2025-10-06T13:29:15.850" v="20861"/>
          <ac:spMkLst>
            <pc:docMk/>
            <pc:sldMk cId="2982987978" sldId="2147468998"/>
            <ac:spMk id="5" creationId="{A33DE467-EC87-3A07-5222-E32E9AFB43C3}"/>
          </ac:spMkLst>
        </pc:spChg>
        <pc:spChg chg="add mod">
          <ac:chgData name="Nora Vehling" userId="9b633978-0373-49d3-b628-4a2b5180f9de" providerId="ADAL" clId="{12BDAF21-F27B-4A6E-A567-11C440EEF3F2}" dt="2025-10-06T13:29:15.853" v="20865" actId="20577"/>
          <ac:spMkLst>
            <pc:docMk/>
            <pc:sldMk cId="2982987978" sldId="2147468998"/>
            <ac:spMk id="7" creationId="{8051661B-4AB6-EEA2-CF2D-A76D96146BBA}"/>
          </ac:spMkLst>
        </pc:spChg>
        <pc:spChg chg="del mod">
          <ac:chgData name="Nora Vehling" userId="9b633978-0373-49d3-b628-4a2b5180f9de" providerId="ADAL" clId="{12BDAF21-F27B-4A6E-A567-11C440EEF3F2}" dt="2025-10-06T13:29:15.851" v="20863"/>
          <ac:spMkLst>
            <pc:docMk/>
            <pc:sldMk cId="2982987978" sldId="2147468998"/>
            <ac:spMk id="16" creationId="{235D8F8F-6EAA-1CA8-6A04-A53EFA42B5B8}"/>
          </ac:spMkLst>
        </pc:spChg>
        <pc:grpChg chg="del">
          <ac:chgData name="Nora Vehling" userId="9b633978-0373-49d3-b628-4a2b5180f9de" providerId="ADAL" clId="{12BDAF21-F27B-4A6E-A567-11C440EEF3F2}" dt="2025-10-06T13:29:15.849" v="20860"/>
          <ac:grpSpMkLst>
            <pc:docMk/>
            <pc:sldMk cId="2982987978" sldId="2147468998"/>
            <ac:grpSpMk id="30" creationId="{E889AAFD-D953-E797-4898-AA73E18C727C}"/>
          </ac:grpSpMkLst>
        </pc:grpChg>
      </pc:sldChg>
      <pc:sldChg chg="addSp delSp modSp add del mod ord">
        <pc:chgData name="Nora Vehling" userId="9b633978-0373-49d3-b628-4a2b5180f9de" providerId="ADAL" clId="{12BDAF21-F27B-4A6E-A567-11C440EEF3F2}" dt="2025-10-06T13:29:15.918" v="20906" actId="2696"/>
        <pc:sldMkLst>
          <pc:docMk/>
          <pc:sldMk cId="141357110" sldId="2147468999"/>
        </pc:sldMkLst>
        <pc:spChg chg="mod">
          <ac:chgData name="Nora Vehling" userId="9b633978-0373-49d3-b628-4a2b5180f9de" providerId="ADAL" clId="{12BDAF21-F27B-4A6E-A567-11C440EEF3F2}" dt="2025-10-06T13:29:15.868" v="20873" actId="20577"/>
          <ac:spMkLst>
            <pc:docMk/>
            <pc:sldMk cId="141357110" sldId="2147468999"/>
            <ac:spMk id="2" creationId="{7D65C81B-9ADF-49AE-81B1-60BF46A06D45}"/>
          </ac:spMkLst>
        </pc:spChg>
        <pc:spChg chg="del">
          <ac:chgData name="Nora Vehling" userId="9b633978-0373-49d3-b628-4a2b5180f9de" providerId="ADAL" clId="{12BDAF21-F27B-4A6E-A567-11C440EEF3F2}" dt="2025-10-06T13:29:15.866" v="20870"/>
          <ac:spMkLst>
            <pc:docMk/>
            <pc:sldMk cId="141357110" sldId="2147468999"/>
            <ac:spMk id="5" creationId="{A33DE467-EC87-3A07-5222-E32E9AFB43C3}"/>
          </ac:spMkLst>
        </pc:spChg>
        <pc:spChg chg="add mod">
          <ac:chgData name="Nora Vehling" userId="9b633978-0373-49d3-b628-4a2b5180f9de" providerId="ADAL" clId="{12BDAF21-F27B-4A6E-A567-11C440EEF3F2}" dt="2025-10-06T13:29:15.870" v="20874" actId="20577"/>
          <ac:spMkLst>
            <pc:docMk/>
            <pc:sldMk cId="141357110" sldId="2147468999"/>
            <ac:spMk id="7" creationId="{A824F634-8B27-70BF-C95F-C76AAD3A685E}"/>
          </ac:spMkLst>
        </pc:spChg>
        <pc:spChg chg="del mod">
          <ac:chgData name="Nora Vehling" userId="9b633978-0373-49d3-b628-4a2b5180f9de" providerId="ADAL" clId="{12BDAF21-F27B-4A6E-A567-11C440EEF3F2}" dt="2025-10-06T13:29:15.867" v="20872"/>
          <ac:spMkLst>
            <pc:docMk/>
            <pc:sldMk cId="141357110" sldId="2147468999"/>
            <ac:spMk id="16" creationId="{235D8F8F-6EAA-1CA8-6A04-A53EFA42B5B8}"/>
          </ac:spMkLst>
        </pc:spChg>
        <pc:grpChg chg="del">
          <ac:chgData name="Nora Vehling" userId="9b633978-0373-49d3-b628-4a2b5180f9de" providerId="ADAL" clId="{12BDAF21-F27B-4A6E-A567-11C440EEF3F2}" dt="2025-10-06T13:29:15.866" v="20869"/>
          <ac:grpSpMkLst>
            <pc:docMk/>
            <pc:sldMk cId="141357110" sldId="2147468999"/>
            <ac:grpSpMk id="30" creationId="{E889AAFD-D953-E797-4898-AA73E18C727C}"/>
          </ac:grpSpMkLst>
        </pc:grpChg>
      </pc:sldChg>
      <pc:sldChg chg="addSp delSp modSp add del mod ord">
        <pc:chgData name="Nora Vehling" userId="9b633978-0373-49d3-b628-4a2b5180f9de" providerId="ADAL" clId="{12BDAF21-F27B-4A6E-A567-11C440EEF3F2}" dt="2025-10-06T13:27:07.775" v="20656" actId="2696"/>
        <pc:sldMkLst>
          <pc:docMk/>
          <pc:sldMk cId="1139791992" sldId="2147468999"/>
        </pc:sldMkLst>
        <pc:spChg chg="mod">
          <ac:chgData name="Nora Vehling" userId="9b633978-0373-49d3-b628-4a2b5180f9de" providerId="ADAL" clId="{12BDAF21-F27B-4A6E-A567-11C440EEF3F2}" dt="2025-10-06T13:27:07.638" v="20605" actId="20577"/>
          <ac:spMkLst>
            <pc:docMk/>
            <pc:sldMk cId="1139791992" sldId="2147468999"/>
            <ac:spMk id="2" creationId="{7D65C81B-9ADF-49AE-81B1-60BF46A06D45}"/>
          </ac:spMkLst>
        </pc:spChg>
        <pc:spChg chg="del">
          <ac:chgData name="Nora Vehling" userId="9b633978-0373-49d3-b628-4a2b5180f9de" providerId="ADAL" clId="{12BDAF21-F27B-4A6E-A567-11C440EEF3F2}" dt="2025-10-06T13:27:07.632" v="20602"/>
          <ac:spMkLst>
            <pc:docMk/>
            <pc:sldMk cId="1139791992" sldId="2147468999"/>
            <ac:spMk id="5" creationId="{A33DE467-EC87-3A07-5222-E32E9AFB43C3}"/>
          </ac:spMkLst>
        </pc:spChg>
        <pc:spChg chg="add mod">
          <ac:chgData name="Nora Vehling" userId="9b633978-0373-49d3-b628-4a2b5180f9de" providerId="ADAL" clId="{12BDAF21-F27B-4A6E-A567-11C440EEF3F2}" dt="2025-10-06T13:27:07.640" v="20606" actId="20577"/>
          <ac:spMkLst>
            <pc:docMk/>
            <pc:sldMk cId="1139791992" sldId="2147468999"/>
            <ac:spMk id="7" creationId="{80C8723D-2A4A-0833-E10A-C9D1DA0092F0}"/>
          </ac:spMkLst>
        </pc:spChg>
        <pc:spChg chg="del mod">
          <ac:chgData name="Nora Vehling" userId="9b633978-0373-49d3-b628-4a2b5180f9de" providerId="ADAL" clId="{12BDAF21-F27B-4A6E-A567-11C440EEF3F2}" dt="2025-10-06T13:27:07.634" v="20604"/>
          <ac:spMkLst>
            <pc:docMk/>
            <pc:sldMk cId="1139791992" sldId="2147468999"/>
            <ac:spMk id="16" creationId="{E326F6EE-6176-FAA0-E971-3D5DED2A784E}"/>
          </ac:spMkLst>
        </pc:spChg>
        <pc:grpChg chg="del">
          <ac:chgData name="Nora Vehling" userId="9b633978-0373-49d3-b628-4a2b5180f9de" providerId="ADAL" clId="{12BDAF21-F27B-4A6E-A567-11C440EEF3F2}" dt="2025-10-06T13:27:07.630" v="20601"/>
          <ac:grpSpMkLst>
            <pc:docMk/>
            <pc:sldMk cId="1139791992" sldId="2147468999"/>
            <ac:grpSpMk id="42" creationId="{D4BDDA7C-5A38-6461-6A05-B91036D79C24}"/>
          </ac:grpSpMkLst>
        </pc:grpChg>
      </pc:sldChg>
      <pc:sldMasterChg chg="delSldLayout modSldLayout">
        <pc:chgData name="Nora Vehling" userId="9b633978-0373-49d3-b628-4a2b5180f9de" providerId="ADAL" clId="{12BDAF21-F27B-4A6E-A567-11C440EEF3F2}" dt="2025-10-06T13:29:15.642" v="20683" actId="20577"/>
        <pc:sldMasterMkLst>
          <pc:docMk/>
          <pc:sldMasterMk cId="2806372774" sldId="2147483648"/>
        </pc:sldMasterMkLst>
        <pc:sldLayoutChg chg="modSp mod">
          <pc:chgData name="Nora Vehling" userId="9b633978-0373-49d3-b628-4a2b5180f9de" providerId="ADAL" clId="{12BDAF21-F27B-4A6E-A567-11C440EEF3F2}" dt="2025-10-06T13:29:15.642" v="20683" actId="20577"/>
          <pc:sldLayoutMkLst>
            <pc:docMk/>
            <pc:sldMasterMk cId="2806372774" sldId="2147483648"/>
            <pc:sldLayoutMk cId="3529963508" sldId="2147483654"/>
          </pc:sldLayoutMkLst>
          <pc:spChg chg="mod">
            <ac:chgData name="Nora Vehling" userId="9b633978-0373-49d3-b628-4a2b5180f9de" providerId="ADAL" clId="{12BDAF21-F27B-4A6E-A567-11C440EEF3F2}" dt="2025-10-06T13:29:15.642" v="20683" actId="20577"/>
            <ac:spMkLst>
              <pc:docMk/>
              <pc:sldMasterMk cId="2806372774" sldId="2147483648"/>
              <pc:sldLayoutMk cId="3529963508" sldId="2147483654"/>
              <ac:spMk id="4" creationId="{2D447CDF-42FA-5FF7-8FB4-3977252D5E7B}"/>
            </ac:spMkLst>
          </pc:spChg>
        </pc:sldLayoutChg>
        <pc:sldLayoutChg chg="del">
          <pc:chgData name="Nora Vehling" userId="9b633978-0373-49d3-b628-4a2b5180f9de" providerId="ADAL" clId="{12BDAF21-F27B-4A6E-A567-11C440EEF3F2}" dt="2025-10-06T13:04:30.888" v="18506" actId="47"/>
          <pc:sldLayoutMkLst>
            <pc:docMk/>
            <pc:sldMasterMk cId="2806372774" sldId="2147483648"/>
            <pc:sldLayoutMk cId="1519211460" sldId="2147483705"/>
          </pc:sldLayoutMkLst>
        </pc:sldLayoutChg>
        <pc:sldLayoutChg chg="del">
          <pc:chgData name="Nora Vehling" userId="9b633978-0373-49d3-b628-4a2b5180f9de" providerId="ADAL" clId="{12BDAF21-F27B-4A6E-A567-11C440EEF3F2}" dt="2025-10-06T13:04:30.888" v="18506" actId="47"/>
          <pc:sldLayoutMkLst>
            <pc:docMk/>
            <pc:sldMasterMk cId="2806372774" sldId="2147483648"/>
            <pc:sldLayoutMk cId="1425600386" sldId="214748370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rgbClr val="000000"/>
                </a:solidFill>
                <a:latin typeface="Arial"/>
                <a:ea typeface="+mn-ea"/>
                <a:cs typeface="+mn-cs"/>
              </a:defRPr>
            </a:pPr>
            <a:r>
              <a:rPr lang="de-DE" sz="1200" b="1" i="0" u="none" strike="noStrike" dirty="0">
                <a:solidFill>
                  <a:schemeClr val="bg1"/>
                </a:solidFill>
                <a:latin typeface="Arial"/>
              </a:rPr>
              <a:t>n=34</a:t>
            </a:r>
          </a:p>
        </c:rich>
      </c:tx>
      <c:layout>
        <c:manualLayout>
          <c:xMode val="edge"/>
          <c:yMode val="edge"/>
          <c:x val="2.1501521858144777E-3"/>
          <c:y val="0"/>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a:ea typeface="+mn-ea"/>
              <a:cs typeface="+mn-cs"/>
            </a:defRPr>
          </a:pPr>
          <a:endParaRPr lang="de-DE"/>
        </a:p>
      </c:txPr>
    </c:title>
    <c:autoTitleDeleted val="0"/>
    <c:plotArea>
      <c:layout/>
      <c:barChart>
        <c:barDir val="bar"/>
        <c:grouping val="clustered"/>
        <c:varyColors val="0"/>
        <c:ser>
          <c:idx val="0"/>
          <c:order val="0"/>
          <c:tx>
            <c:strRef>
              <c:f>Sheet1!$B$1</c:f>
              <c:strCache>
                <c:ptCount val="1"/>
                <c:pt idx="0">
                  <c:v>In welchem Energiebereich sind Sie tätig?</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488D-4F73-B66B-3347878B4BD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488D-4F73-B66B-3347878B4BDC}"/>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488D-4F73-B66B-3347878B4BDC}"/>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488D-4F73-B66B-3347878B4BDC}"/>
              </c:ext>
            </c:extLst>
          </c:dPt>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Sonstige</c:v>
                </c:pt>
                <c:pt idx="1">
                  <c:v>Wärme</c:v>
                </c:pt>
                <c:pt idx="2">
                  <c:v>Dach und Gebäude-Fotovoltaik</c:v>
                </c:pt>
                <c:pt idx="3">
                  <c:v>Freiflächen-Fotovoltaik</c:v>
                </c:pt>
              </c:strCache>
            </c:strRef>
          </c:cat>
          <c:val>
            <c:numRef>
              <c:f>Sheet1!$B$2:$B$5</c:f>
              <c:numCache>
                <c:formatCode>General</c:formatCode>
                <c:ptCount val="4"/>
                <c:pt idx="0">
                  <c:v>5.9000000000000004E-2</c:v>
                </c:pt>
                <c:pt idx="1">
                  <c:v>0.11800000000000001</c:v>
                </c:pt>
                <c:pt idx="2">
                  <c:v>0.67599999999999993</c:v>
                </c:pt>
                <c:pt idx="3">
                  <c:v>0.14699999999999999</c:v>
                </c:pt>
              </c:numCache>
            </c:numRef>
          </c:val>
          <c:extLst>
            <c:ext xmlns:c16="http://schemas.microsoft.com/office/drawing/2014/chart" uri="{C3380CC4-5D6E-409C-BE32-E72D297353CC}">
              <c16:uniqueId val="{0000000C-488D-4F73-B66B-3347878B4BDC}"/>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noFill/>
          <a:ln w="12700" cap="flat" cmpd="sng" algn="ctr">
            <a:solidFill>
              <a:srgbClr val="888888"/>
            </a:solidFill>
            <a:prstDash val="solid"/>
            <a:round/>
          </a:ln>
          <a:effectLst/>
        </c:spPr>
        <c:txPr>
          <a:bodyPr rot="-60000000" spcFirstLastPara="1" vertOverflow="ellipsis" vert="horz" wrap="square" anchor="ctr" anchorCtr="1"/>
          <a:lstStyle/>
          <a:p>
            <a:pPr>
              <a:defRPr sz="1200" b="0" i="0" u="none" strike="noStrike" kern="1200" baseline="0">
                <a:solidFill>
                  <a:schemeClr val="bg1"/>
                </a:solidFill>
                <a:latin typeface="Arial"/>
                <a:ea typeface="+mn-ea"/>
                <a:cs typeface="+mn-cs"/>
              </a:defRPr>
            </a:pPr>
            <a:endParaRPr lang="en-US"/>
          </a:p>
        </c:txPr>
        <c:crossAx val="2094734552"/>
        <c:crosses val="autoZero"/>
        <c:auto val="1"/>
        <c:lblAlgn val="ctr"/>
        <c:lblOffset val="100"/>
        <c:noMultiLvlLbl val="1"/>
      </c:catAx>
      <c:valAx>
        <c:axId val="2094734552"/>
        <c:scaling>
          <c:orientation val="minMax"/>
        </c:scaling>
        <c:delete val="1"/>
        <c:axPos val="b"/>
        <c:numFmt formatCode="0%"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noFill/>
    <a:ln w="6350" cap="flat" cmpd="sng" algn="ctr">
      <a:noFill/>
      <a:prstDash val="solid"/>
      <a:miter lim="800000"/>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Wie zufrieden sind Sie mit den Rahmenbedingungen in Nordrhein-Westfalen (NRW) für den Ausbau Erneuerbarer Energien?
[footer]</c:v>
                </c:pt>
              </c:strCache>
            </c:strRef>
          </c:tx>
          <c:spPr>
            <a:solidFill>
              <a:srgbClr val="BCBDBF"/>
            </a:solidFill>
            <a:ln w="25400" cap="flat">
              <a:solidFill>
                <a:srgbClr val="FFFFFF"/>
              </a:solidFill>
              <a:prstDash val="solid"/>
              <a:round/>
            </a:ln>
            <a:effectLst/>
          </c:spPr>
          <c:invertIfNegative val="0"/>
          <c:dPt>
            <c:idx val="0"/>
            <c:invertIfNegative val="0"/>
            <c:bubble3D val="0"/>
            <c:spPr>
              <a:solidFill>
                <a:srgbClr val="BCBDBF"/>
              </a:solidFill>
              <a:effectLst/>
            </c:spPr>
            <c:extLst>
              <c:ext xmlns:c16="http://schemas.microsoft.com/office/drawing/2014/chart" uri="{C3380CC4-5D6E-409C-BE32-E72D297353CC}">
                <c16:uniqueId val="{00000001-F753-407D-9013-FFDF10CDE748}"/>
              </c:ext>
            </c:extLst>
          </c:dPt>
          <c:dPt>
            <c:idx val="1"/>
            <c:invertIfNegative val="0"/>
            <c:bubble3D val="0"/>
            <c:spPr>
              <a:solidFill>
                <a:srgbClr val="C955F1"/>
              </a:solidFill>
              <a:effectLst/>
            </c:spPr>
            <c:extLst>
              <c:ext xmlns:c16="http://schemas.microsoft.com/office/drawing/2014/chart" uri="{C3380CC4-5D6E-409C-BE32-E72D297353CC}">
                <c16:uniqueId val="{00000003-F753-407D-9013-FFDF10CDE748}"/>
              </c:ext>
            </c:extLst>
          </c:dPt>
          <c:dPt>
            <c:idx val="2"/>
            <c:invertIfNegative val="0"/>
            <c:bubble3D val="0"/>
            <c:spPr>
              <a:solidFill>
                <a:srgbClr val="F1BEFF"/>
              </a:solidFill>
              <a:effectLst/>
            </c:spPr>
            <c:extLst>
              <c:ext xmlns:c16="http://schemas.microsoft.com/office/drawing/2014/chart" uri="{C3380CC4-5D6E-409C-BE32-E72D297353CC}">
                <c16:uniqueId val="{00000005-F753-407D-9013-FFDF10CDE748}"/>
              </c:ext>
            </c:extLst>
          </c:dPt>
          <c:dPt>
            <c:idx val="3"/>
            <c:invertIfNegative val="0"/>
            <c:bubble3D val="0"/>
            <c:spPr>
              <a:solidFill>
                <a:srgbClr val="C8CED2"/>
              </a:solidFill>
              <a:effectLst/>
            </c:spPr>
            <c:extLst>
              <c:ext xmlns:c16="http://schemas.microsoft.com/office/drawing/2014/chart" uri="{C3380CC4-5D6E-409C-BE32-E72D297353CC}">
                <c16:uniqueId val="{00000007-F753-407D-9013-FFDF10CDE748}"/>
              </c:ext>
            </c:extLst>
          </c:dPt>
          <c:dPt>
            <c:idx val="4"/>
            <c:invertIfNegative val="0"/>
            <c:bubble3D val="0"/>
            <c:spPr>
              <a:solidFill>
                <a:srgbClr val="0096FF"/>
              </a:solidFill>
              <a:effectLst/>
            </c:spPr>
            <c:extLst>
              <c:ext xmlns:c16="http://schemas.microsoft.com/office/drawing/2014/chart" uri="{C3380CC4-5D6E-409C-BE32-E72D297353CC}">
                <c16:uniqueId val="{00000009-F753-407D-9013-FFDF10CDE748}"/>
              </c:ext>
            </c:extLst>
          </c:dPt>
          <c:dPt>
            <c:idx val="5"/>
            <c:invertIfNegative val="0"/>
            <c:bubble3D val="0"/>
            <c:spPr>
              <a:solidFill>
                <a:srgbClr val="05004B"/>
              </a:solidFill>
              <a:effectLst/>
            </c:spPr>
            <c:extLst>
              <c:ext xmlns:c16="http://schemas.microsoft.com/office/drawing/2014/chart" uri="{C3380CC4-5D6E-409C-BE32-E72D297353CC}">
                <c16:uniqueId val="{0000000B-F753-407D-9013-FFDF10CDE748}"/>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Keine Beurteilung möglich</c:v>
                </c:pt>
                <c:pt idx="1">
                  <c:v>Sehr unzufrieden</c:v>
                </c:pt>
                <c:pt idx="2">
                  <c:v>Eher unzufrieden</c:v>
                </c:pt>
                <c:pt idx="3">
                  <c:v>Zufrieden</c:v>
                </c:pt>
                <c:pt idx="4">
                  <c:v>Sehr zufrieden</c:v>
                </c:pt>
                <c:pt idx="5">
                  <c:v>Ausgesprochen zufrieden</c:v>
                </c:pt>
              </c:strCache>
            </c:strRef>
          </c:cat>
          <c:val>
            <c:numRef>
              <c:f>Sheet1!$B$2:$B$7</c:f>
              <c:numCache>
                <c:formatCode>General</c:formatCode>
                <c:ptCount val="6"/>
                <c:pt idx="0">
                  <c:v>6.3E-2</c:v>
                </c:pt>
                <c:pt idx="1">
                  <c:v>6.3E-2</c:v>
                </c:pt>
                <c:pt idx="2">
                  <c:v>0.5</c:v>
                </c:pt>
                <c:pt idx="3">
                  <c:v>0.313</c:v>
                </c:pt>
                <c:pt idx="4">
                  <c:v>6.3E-2</c:v>
                </c:pt>
                <c:pt idx="5">
                  <c:v>0</c:v>
                </c:pt>
              </c:numCache>
            </c:numRef>
          </c:val>
          <c:extLst>
            <c:ext xmlns:c16="http://schemas.microsoft.com/office/drawing/2014/chart" uri="{C3380CC4-5D6E-409C-BE32-E72D297353CC}">
              <c16:uniqueId val="{0000000C-F753-407D-9013-FFDF10CDE74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crossAx val="2094734554"/>
        <c:crosses val="autoZero"/>
        <c:crossBetween val="between"/>
      </c:valAx>
      <c:spPr>
        <a:noFill/>
        <a:ln>
          <a:noFill/>
        </a:ln>
        <a:effectLst/>
      </c:spPr>
    </c:plotArea>
    <c:plotVisOnly val="1"/>
    <c:dispBlanksAs val="span"/>
    <c:showDLblsOverMax val="1"/>
  </c:chart>
  <c:spPr>
    <a:noFill/>
    <a:ln>
      <a:noFill/>
    </a:ln>
    <a:effectLst/>
  </c:spPr>
  <c:txPr>
    <a:bodyPr/>
    <a:lstStyle/>
    <a:p>
      <a:pPr>
        <a:defRPr>
          <a:solidFill>
            <a:schemeClr val="tx1"/>
          </a:solidFill>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Was könnte Ihrer Meinung nach die Rahmenbedingungen am ehesten verbessern? 
Mehrfachnennungen möglich (max. 3 Nennungen)</c:v>
                </c:pt>
              </c:strCache>
            </c:strRef>
          </c:tx>
          <c:spPr>
            <a:solidFill>
              <a:srgbClr val="2365FF"/>
            </a:solidFill>
            <a:ln w="25400" cap="flat">
              <a:solidFill>
                <a:srgbClr val="FFFFFF"/>
              </a:solidFill>
              <a:prstDash val="solid"/>
              <a:round/>
            </a:ln>
            <a:effectLst/>
          </c:spPr>
          <c:invertIfNegative val="0"/>
          <c:dPt>
            <c:idx val="0"/>
            <c:invertIfNegative val="0"/>
            <c:bubble3D val="0"/>
            <c:spPr>
              <a:solidFill>
                <a:srgbClr val="2365FF"/>
              </a:solidFill>
              <a:effectLst/>
            </c:spPr>
            <c:extLst>
              <c:ext xmlns:c16="http://schemas.microsoft.com/office/drawing/2014/chart" uri="{C3380CC4-5D6E-409C-BE32-E72D297353CC}">
                <c16:uniqueId val="{00000001-84E5-4A58-9DB6-BCE8A6351761}"/>
              </c:ext>
            </c:extLst>
          </c:dPt>
          <c:dPt>
            <c:idx val="1"/>
            <c:invertIfNegative val="0"/>
            <c:bubble3D val="0"/>
            <c:spPr>
              <a:solidFill>
                <a:srgbClr val="285AC8"/>
              </a:solidFill>
              <a:effectLst/>
            </c:spPr>
            <c:extLst>
              <c:ext xmlns:c16="http://schemas.microsoft.com/office/drawing/2014/chart" uri="{C3380CC4-5D6E-409C-BE32-E72D297353CC}">
                <c16:uniqueId val="{00000003-84E5-4A58-9DB6-BCE8A6351761}"/>
              </c:ext>
            </c:extLst>
          </c:dPt>
          <c:dPt>
            <c:idx val="2"/>
            <c:invertIfNegative val="0"/>
            <c:bubble3D val="0"/>
            <c:spPr>
              <a:solidFill>
                <a:srgbClr val="BCBDBF"/>
              </a:solidFill>
              <a:effectLst/>
            </c:spPr>
            <c:extLst>
              <c:ext xmlns:c16="http://schemas.microsoft.com/office/drawing/2014/chart" uri="{C3380CC4-5D6E-409C-BE32-E72D297353CC}">
                <c16:uniqueId val="{00000005-84E5-4A58-9DB6-BCE8A6351761}"/>
              </c:ext>
            </c:extLst>
          </c:dPt>
          <c:dPt>
            <c:idx val="3"/>
            <c:invertIfNegative val="0"/>
            <c:bubble3D val="0"/>
            <c:spPr>
              <a:solidFill>
                <a:srgbClr val="C955F1"/>
              </a:solidFill>
              <a:effectLst/>
            </c:spPr>
            <c:extLst>
              <c:ext xmlns:c16="http://schemas.microsoft.com/office/drawing/2014/chart" uri="{C3380CC4-5D6E-409C-BE32-E72D297353CC}">
                <c16:uniqueId val="{00000007-84E5-4A58-9DB6-BCE8A6351761}"/>
              </c:ext>
            </c:extLst>
          </c:dPt>
          <c:dPt>
            <c:idx val="4"/>
            <c:invertIfNegative val="0"/>
            <c:bubble3D val="0"/>
            <c:spPr>
              <a:solidFill>
                <a:srgbClr val="F1BEFF"/>
              </a:solidFill>
              <a:effectLst/>
            </c:spPr>
            <c:extLst>
              <c:ext xmlns:c16="http://schemas.microsoft.com/office/drawing/2014/chart" uri="{C3380CC4-5D6E-409C-BE32-E72D297353CC}">
                <c16:uniqueId val="{00000009-84E5-4A58-9DB6-BCE8A6351761}"/>
              </c:ext>
            </c:extLst>
          </c:dPt>
          <c:dPt>
            <c:idx val="5"/>
            <c:invertIfNegative val="0"/>
            <c:bubble3D val="0"/>
            <c:spPr>
              <a:solidFill>
                <a:srgbClr val="C8CED2"/>
              </a:solidFill>
              <a:effectLst/>
            </c:spPr>
            <c:extLst>
              <c:ext xmlns:c16="http://schemas.microsoft.com/office/drawing/2014/chart" uri="{C3380CC4-5D6E-409C-BE32-E72D297353CC}">
                <c16:uniqueId val="{0000000B-84E5-4A58-9DB6-BCE8A6351761}"/>
              </c:ext>
            </c:extLst>
          </c:dPt>
          <c:dPt>
            <c:idx val="6"/>
            <c:invertIfNegative val="0"/>
            <c:bubble3D val="0"/>
            <c:spPr>
              <a:solidFill>
                <a:srgbClr val="0096FF"/>
              </a:solidFill>
              <a:effectLst/>
            </c:spPr>
            <c:extLst>
              <c:ext xmlns:c16="http://schemas.microsoft.com/office/drawing/2014/chart" uri="{C3380CC4-5D6E-409C-BE32-E72D297353CC}">
                <c16:uniqueId val="{0000000D-84E5-4A58-9DB6-BCE8A6351761}"/>
              </c:ext>
            </c:extLst>
          </c:dPt>
          <c:dPt>
            <c:idx val="7"/>
            <c:invertIfNegative val="0"/>
            <c:bubble3D val="0"/>
            <c:spPr>
              <a:solidFill>
                <a:srgbClr val="05004B"/>
              </a:solidFill>
              <a:effectLst/>
            </c:spPr>
            <c:extLst>
              <c:ext xmlns:c16="http://schemas.microsoft.com/office/drawing/2014/chart" uri="{C3380CC4-5D6E-409C-BE32-E72D297353CC}">
                <c16:uniqueId val="{0000000F-84E5-4A58-9DB6-BCE8A6351761}"/>
              </c:ext>
            </c:extLst>
          </c:dPt>
          <c:dLbls>
            <c:numFmt formatCode="#0.0%" sourceLinked="0"/>
            <c:spPr>
              <a:noFill/>
              <a:ln>
                <a:noFill/>
              </a:ln>
              <a:effectLst/>
            </c:spPr>
            <c:txPr>
              <a:bodyPr/>
              <a:lstStyle/>
              <a:p>
                <a:pPr>
                  <a:defRPr sz="1000" b="0" i="0" u="none" strike="noStrike">
                    <a:solidFill>
                      <a:schemeClr val="tx1"/>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Keine Beurteilung möglich</c:v>
                </c:pt>
                <c:pt idx="1">
                  <c:v>Sonstiges:</c:v>
                </c:pt>
                <c:pt idx="2">
                  <c:v>Technologieoffene Förderung</c:v>
                </c:pt>
                <c:pt idx="3">
                  <c:v>Ein Gesetz für Bürgerbeteiligung und Akzeptanzförderung</c:v>
                </c:pt>
                <c:pt idx="4">
                  <c:v>Speicherlösungen</c:v>
                </c:pt>
                <c:pt idx="5">
                  <c:v>Netzausbau</c:v>
                </c:pt>
                <c:pt idx="6">
                  <c:v>Flächenbereitstellung und -erschließung</c:v>
                </c:pt>
                <c:pt idx="7">
                  <c:v>Vereinfachung und Beschleunigung von Genehmigungsverfahren</c:v>
                </c:pt>
              </c:strCache>
            </c:strRef>
          </c:cat>
          <c:val>
            <c:numRef>
              <c:f>Sheet1!$B$2:$B$9</c:f>
              <c:numCache>
                <c:formatCode>General</c:formatCode>
                <c:ptCount val="8"/>
                <c:pt idx="0">
                  <c:v>3.2000000000000001E-2</c:v>
                </c:pt>
                <c:pt idx="1">
                  <c:v>0.25800000000000001</c:v>
                </c:pt>
                <c:pt idx="2">
                  <c:v>0.129</c:v>
                </c:pt>
                <c:pt idx="3">
                  <c:v>0.38700000000000001</c:v>
                </c:pt>
                <c:pt idx="4">
                  <c:v>0.48399999999999999</c:v>
                </c:pt>
                <c:pt idx="5">
                  <c:v>0.51600000000000001</c:v>
                </c:pt>
                <c:pt idx="6">
                  <c:v>0.22600000000000001</c:v>
                </c:pt>
                <c:pt idx="7">
                  <c:v>0.51600000000000001</c:v>
                </c:pt>
              </c:numCache>
            </c:numRef>
          </c:val>
          <c:extLst>
            <c:ext xmlns:c16="http://schemas.microsoft.com/office/drawing/2014/chart" uri="{C3380CC4-5D6E-409C-BE32-E72D297353CC}">
              <c16:uniqueId val="{00000010-84E5-4A58-9DB6-BCE8A6351761}"/>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chemeClr val="accent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chemeClr val="accent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a:solidFill>
                  <a:schemeClr val="tx1"/>
                </a:solidFill>
                <a:latin typeface="Arial"/>
              </a:defRPr>
            </a:pPr>
            <a:r>
              <a:rPr lang="de-DE" sz="1200" b="1" i="0" u="none" strike="noStrike" dirty="0">
                <a:solidFill>
                  <a:schemeClr val="tx1"/>
                </a:solidFill>
                <a:latin typeface="Arial"/>
              </a:rPr>
              <a:t>n=71</a:t>
            </a:r>
          </a:p>
        </c:rich>
      </c:tx>
      <c:layout>
        <c:manualLayout>
          <c:xMode val="edge"/>
          <c:yMode val="edge"/>
          <c:x val="1.2333012301007286E-3"/>
          <c:y val="8.65774600695551E-3"/>
        </c:manualLayout>
      </c:layout>
      <c:overlay val="0"/>
    </c:title>
    <c:autoTitleDeleted val="0"/>
    <c:plotArea>
      <c:layout/>
      <c:barChart>
        <c:barDir val="bar"/>
        <c:grouping val="clustered"/>
        <c:varyColors val="0"/>
        <c:ser>
          <c:idx val="0"/>
          <c:order val="0"/>
          <c:tx>
            <c:strRef>
              <c:f>Sheet1!$B$1</c:f>
              <c:strCache>
                <c:ptCount val="1"/>
                <c:pt idx="0">
                  <c:v>Sind Sie im Bereich Windenergie als Energiegenossenschaft tätig?</c:v>
                </c:pt>
              </c:strCache>
            </c:strRef>
          </c:tx>
          <c:spPr>
            <a:solidFill>
              <a:srgbClr val="0096FF"/>
            </a:solidFill>
            <a:ln w="25400" cap="flat">
              <a:solidFill>
                <a:srgbClr val="FFFFFF"/>
              </a:solidFill>
              <a:prstDash val="solid"/>
              <a:round/>
            </a:ln>
            <a:effectLst/>
          </c:spPr>
          <c:invertIfNegative val="0"/>
          <c:dPt>
            <c:idx val="0"/>
            <c:invertIfNegative val="0"/>
            <c:bubble3D val="0"/>
            <c:spPr>
              <a:solidFill>
                <a:srgbClr val="0096FF"/>
              </a:solidFill>
              <a:effectLst/>
            </c:spPr>
            <c:extLst>
              <c:ext xmlns:c16="http://schemas.microsoft.com/office/drawing/2014/chart" uri="{C3380CC4-5D6E-409C-BE32-E72D297353CC}">
                <c16:uniqueId val="{00000001-B786-461C-AB78-E0F2A834A8B5}"/>
              </c:ext>
            </c:extLst>
          </c:dPt>
          <c:dPt>
            <c:idx val="1"/>
            <c:invertIfNegative val="0"/>
            <c:bubble3D val="0"/>
            <c:spPr>
              <a:solidFill>
                <a:srgbClr val="05004B"/>
              </a:solidFill>
              <a:effectLst/>
            </c:spPr>
            <c:extLst>
              <c:ext xmlns:c16="http://schemas.microsoft.com/office/drawing/2014/chart" uri="{C3380CC4-5D6E-409C-BE32-E72D297353CC}">
                <c16:uniqueId val="{00000003-B786-461C-AB78-E0F2A834A8B5}"/>
              </c:ext>
            </c:extLst>
          </c:dPt>
          <c:dLbls>
            <c:numFmt formatCode="#0.0%" sourceLinked="0"/>
            <c:spPr>
              <a:noFill/>
              <a:ln>
                <a:noFill/>
              </a:ln>
              <a:effectLst/>
            </c:spPr>
            <c:txPr>
              <a:bodyPr/>
              <a:lstStyle/>
              <a:p>
                <a:pPr>
                  <a:defRPr sz="1000" b="0" i="0" u="none" strike="noStrike">
                    <a:solidFill>
                      <a:schemeClr val="tx2"/>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Nein</c:v>
                </c:pt>
                <c:pt idx="1">
                  <c:v>Ja</c:v>
                </c:pt>
              </c:strCache>
            </c:strRef>
          </c:cat>
          <c:val>
            <c:numRef>
              <c:f>Sheet1!$B$2:$B$3</c:f>
              <c:numCache>
                <c:formatCode>General</c:formatCode>
                <c:ptCount val="2"/>
                <c:pt idx="0">
                  <c:v>0.52100000000000002</c:v>
                </c:pt>
                <c:pt idx="1">
                  <c:v>0.47899999999999998</c:v>
                </c:pt>
              </c:numCache>
            </c:numRef>
          </c:val>
          <c:extLst>
            <c:ext xmlns:c16="http://schemas.microsoft.com/office/drawing/2014/chart" uri="{C3380CC4-5D6E-409C-BE32-E72D297353CC}">
              <c16:uniqueId val="{00000004-B786-461C-AB78-E0F2A834A8B5}"/>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Was waren in den letzten zwei Jahren Ihre größten Herausforderungen als Energiegenossenschaft im Bereich der Windenergie in Nordrhein-Westfalen (NRW)?
Mehrfachnennungen möglich</c:v>
                </c:pt>
              </c:strCache>
            </c:strRef>
          </c:tx>
          <c:spPr>
            <a:solidFill>
              <a:srgbClr val="2365FF"/>
            </a:solidFill>
            <a:ln w="25400" cap="flat">
              <a:solidFill>
                <a:srgbClr val="FFFFFF"/>
              </a:solidFill>
              <a:prstDash val="solid"/>
              <a:round/>
            </a:ln>
            <a:effectLst/>
          </c:spPr>
          <c:invertIfNegative val="0"/>
          <c:dPt>
            <c:idx val="0"/>
            <c:invertIfNegative val="0"/>
            <c:bubble3D val="0"/>
            <c:spPr>
              <a:solidFill>
                <a:srgbClr val="2365FF"/>
              </a:solidFill>
              <a:effectLst/>
            </c:spPr>
            <c:extLst>
              <c:ext xmlns:c16="http://schemas.microsoft.com/office/drawing/2014/chart" uri="{C3380CC4-5D6E-409C-BE32-E72D297353CC}">
                <c16:uniqueId val="{00000001-C4FA-49BC-9516-15D7401D5542}"/>
              </c:ext>
            </c:extLst>
          </c:dPt>
          <c:dPt>
            <c:idx val="1"/>
            <c:invertIfNegative val="0"/>
            <c:bubble3D val="0"/>
            <c:spPr>
              <a:solidFill>
                <a:srgbClr val="285AC8"/>
              </a:solidFill>
              <a:effectLst/>
            </c:spPr>
            <c:extLst>
              <c:ext xmlns:c16="http://schemas.microsoft.com/office/drawing/2014/chart" uri="{C3380CC4-5D6E-409C-BE32-E72D297353CC}">
                <c16:uniqueId val="{00000003-C4FA-49BC-9516-15D7401D5542}"/>
              </c:ext>
            </c:extLst>
          </c:dPt>
          <c:dPt>
            <c:idx val="2"/>
            <c:invertIfNegative val="0"/>
            <c:bubble3D val="0"/>
            <c:spPr>
              <a:solidFill>
                <a:srgbClr val="BCBDBF"/>
              </a:solidFill>
              <a:effectLst/>
            </c:spPr>
            <c:extLst>
              <c:ext xmlns:c16="http://schemas.microsoft.com/office/drawing/2014/chart" uri="{C3380CC4-5D6E-409C-BE32-E72D297353CC}">
                <c16:uniqueId val="{00000005-C4FA-49BC-9516-15D7401D5542}"/>
              </c:ext>
            </c:extLst>
          </c:dPt>
          <c:dPt>
            <c:idx val="3"/>
            <c:invertIfNegative val="0"/>
            <c:bubble3D val="0"/>
            <c:spPr>
              <a:solidFill>
                <a:srgbClr val="C955F1"/>
              </a:solidFill>
              <a:effectLst/>
            </c:spPr>
            <c:extLst>
              <c:ext xmlns:c16="http://schemas.microsoft.com/office/drawing/2014/chart" uri="{C3380CC4-5D6E-409C-BE32-E72D297353CC}">
                <c16:uniqueId val="{00000007-C4FA-49BC-9516-15D7401D5542}"/>
              </c:ext>
            </c:extLst>
          </c:dPt>
          <c:dPt>
            <c:idx val="4"/>
            <c:invertIfNegative val="0"/>
            <c:bubble3D val="0"/>
            <c:spPr>
              <a:solidFill>
                <a:srgbClr val="F1BEFF"/>
              </a:solidFill>
              <a:effectLst/>
            </c:spPr>
            <c:extLst>
              <c:ext xmlns:c16="http://schemas.microsoft.com/office/drawing/2014/chart" uri="{C3380CC4-5D6E-409C-BE32-E72D297353CC}">
                <c16:uniqueId val="{00000009-C4FA-49BC-9516-15D7401D5542}"/>
              </c:ext>
            </c:extLst>
          </c:dPt>
          <c:dPt>
            <c:idx val="5"/>
            <c:invertIfNegative val="0"/>
            <c:bubble3D val="0"/>
            <c:spPr>
              <a:solidFill>
                <a:srgbClr val="C8CED2"/>
              </a:solidFill>
              <a:effectLst/>
            </c:spPr>
            <c:extLst>
              <c:ext xmlns:c16="http://schemas.microsoft.com/office/drawing/2014/chart" uri="{C3380CC4-5D6E-409C-BE32-E72D297353CC}">
                <c16:uniqueId val="{0000000B-C4FA-49BC-9516-15D7401D5542}"/>
              </c:ext>
            </c:extLst>
          </c:dPt>
          <c:dPt>
            <c:idx val="6"/>
            <c:invertIfNegative val="0"/>
            <c:bubble3D val="0"/>
            <c:spPr>
              <a:solidFill>
                <a:srgbClr val="0096FF"/>
              </a:solidFill>
              <a:effectLst/>
            </c:spPr>
            <c:extLst>
              <c:ext xmlns:c16="http://schemas.microsoft.com/office/drawing/2014/chart" uri="{C3380CC4-5D6E-409C-BE32-E72D297353CC}">
                <c16:uniqueId val="{0000000D-C4FA-49BC-9516-15D7401D5542}"/>
              </c:ext>
            </c:extLst>
          </c:dPt>
          <c:dPt>
            <c:idx val="7"/>
            <c:invertIfNegative val="0"/>
            <c:bubble3D val="0"/>
            <c:spPr>
              <a:solidFill>
                <a:srgbClr val="05004B"/>
              </a:solidFill>
              <a:effectLst/>
            </c:spPr>
            <c:extLst>
              <c:ext xmlns:c16="http://schemas.microsoft.com/office/drawing/2014/chart" uri="{C3380CC4-5D6E-409C-BE32-E72D297353CC}">
                <c16:uniqueId val="{0000000F-C4FA-49BC-9516-15D7401D5542}"/>
              </c:ext>
            </c:extLst>
          </c:dPt>
          <c:dLbls>
            <c:numFmt formatCode="#0.0%" sourceLinked="0"/>
            <c:spPr>
              <a:noFill/>
              <a:ln>
                <a:noFill/>
              </a:ln>
              <a:effectLst/>
            </c:spPr>
            <c:txPr>
              <a:bodyPr/>
              <a:lstStyle/>
              <a:p>
                <a:pPr>
                  <a:defRPr sz="1000" b="0" i="0" u="none" strike="noStrike">
                    <a:solidFill>
                      <a:schemeClr val="tx1"/>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Keine Beurteilung möglich</c:v>
                </c:pt>
                <c:pt idx="1">
                  <c:v>Nichts davon</c:v>
                </c:pt>
                <c:pt idx="2">
                  <c:v>Sonstige:</c:v>
                </c:pt>
                <c:pt idx="3">
                  <c:v>Technologieoffene Förderung</c:v>
                </c:pt>
                <c:pt idx="4">
                  <c:v>Bürgerbeteiligung und Akzeptanz</c:v>
                </c:pt>
                <c:pt idx="5">
                  <c:v>Flächenbereitstellung und -erschließung</c:v>
                </c:pt>
                <c:pt idx="6">
                  <c:v>Fehlender Netzausbau und Speicherlösungen</c:v>
                </c:pt>
                <c:pt idx="7">
                  <c:v>Dauer und Aufwand von Genehmigungsverfahren</c:v>
                </c:pt>
              </c:strCache>
            </c:strRef>
          </c:cat>
          <c:val>
            <c:numRef>
              <c:f>Sheet1!$B$2:$B$9</c:f>
              <c:numCache>
                <c:formatCode>General</c:formatCode>
                <c:ptCount val="8"/>
                <c:pt idx="0">
                  <c:v>9.6999999999999989E-2</c:v>
                </c:pt>
                <c:pt idx="1">
                  <c:v>3.2000000000000001E-2</c:v>
                </c:pt>
                <c:pt idx="2">
                  <c:v>0.25800000000000001</c:v>
                </c:pt>
                <c:pt idx="3">
                  <c:v>3.2000000000000001E-2</c:v>
                </c:pt>
                <c:pt idx="4">
                  <c:v>0.32299999999999995</c:v>
                </c:pt>
                <c:pt idx="5">
                  <c:v>0.38700000000000001</c:v>
                </c:pt>
                <c:pt idx="6">
                  <c:v>0.38700000000000001</c:v>
                </c:pt>
                <c:pt idx="7">
                  <c:v>0.61299999999999999</c:v>
                </c:pt>
              </c:numCache>
            </c:numRef>
          </c:val>
          <c:extLst>
            <c:ext xmlns:c16="http://schemas.microsoft.com/office/drawing/2014/chart" uri="{C3380CC4-5D6E-409C-BE32-E72D297353CC}">
              <c16:uniqueId val="{00000010-C4FA-49BC-9516-15D7401D5542}"/>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Welche der folgenden Beteiligungsmöglichkeiten bieten Sie Gemeinde und Bürger*innen an?
Mehrfachnennungen möglich</c:v>
                </c:pt>
              </c:strCache>
            </c:strRef>
          </c:tx>
          <c:spPr>
            <a:solidFill>
              <a:srgbClr val="285AC8"/>
            </a:solidFill>
            <a:ln w="25400" cap="flat">
              <a:solidFill>
                <a:srgbClr val="FFFFFF"/>
              </a:solidFill>
              <a:prstDash val="solid"/>
              <a:round/>
            </a:ln>
            <a:effectLst/>
          </c:spPr>
          <c:invertIfNegative val="0"/>
          <c:dPt>
            <c:idx val="0"/>
            <c:invertIfNegative val="0"/>
            <c:bubble3D val="0"/>
            <c:spPr>
              <a:solidFill>
                <a:srgbClr val="285AC8"/>
              </a:solidFill>
              <a:effectLst/>
            </c:spPr>
            <c:extLst>
              <c:ext xmlns:c16="http://schemas.microsoft.com/office/drawing/2014/chart" uri="{C3380CC4-5D6E-409C-BE32-E72D297353CC}">
                <c16:uniqueId val="{00000001-7B90-4601-A61B-E74BE09F1CD0}"/>
              </c:ext>
            </c:extLst>
          </c:dPt>
          <c:dPt>
            <c:idx val="1"/>
            <c:invertIfNegative val="0"/>
            <c:bubble3D val="0"/>
            <c:spPr>
              <a:solidFill>
                <a:srgbClr val="BCBDBF"/>
              </a:solidFill>
              <a:effectLst/>
            </c:spPr>
            <c:extLst>
              <c:ext xmlns:c16="http://schemas.microsoft.com/office/drawing/2014/chart" uri="{C3380CC4-5D6E-409C-BE32-E72D297353CC}">
                <c16:uniqueId val="{00000003-7B90-4601-A61B-E74BE09F1CD0}"/>
              </c:ext>
            </c:extLst>
          </c:dPt>
          <c:dPt>
            <c:idx val="2"/>
            <c:invertIfNegative val="0"/>
            <c:bubble3D val="0"/>
            <c:spPr>
              <a:solidFill>
                <a:srgbClr val="C955F1"/>
              </a:solidFill>
              <a:effectLst/>
            </c:spPr>
            <c:extLst>
              <c:ext xmlns:c16="http://schemas.microsoft.com/office/drawing/2014/chart" uri="{C3380CC4-5D6E-409C-BE32-E72D297353CC}">
                <c16:uniqueId val="{00000005-7B90-4601-A61B-E74BE09F1CD0}"/>
              </c:ext>
            </c:extLst>
          </c:dPt>
          <c:dPt>
            <c:idx val="3"/>
            <c:invertIfNegative val="0"/>
            <c:bubble3D val="0"/>
            <c:spPr>
              <a:solidFill>
                <a:srgbClr val="F1BEFF"/>
              </a:solidFill>
              <a:effectLst/>
            </c:spPr>
            <c:extLst>
              <c:ext xmlns:c16="http://schemas.microsoft.com/office/drawing/2014/chart" uri="{C3380CC4-5D6E-409C-BE32-E72D297353CC}">
                <c16:uniqueId val="{00000007-7B90-4601-A61B-E74BE09F1CD0}"/>
              </c:ext>
            </c:extLst>
          </c:dPt>
          <c:dPt>
            <c:idx val="4"/>
            <c:invertIfNegative val="0"/>
            <c:bubble3D val="0"/>
            <c:spPr>
              <a:solidFill>
                <a:srgbClr val="C8CED2"/>
              </a:solidFill>
              <a:effectLst/>
            </c:spPr>
            <c:extLst>
              <c:ext xmlns:c16="http://schemas.microsoft.com/office/drawing/2014/chart" uri="{C3380CC4-5D6E-409C-BE32-E72D297353CC}">
                <c16:uniqueId val="{00000009-7B90-4601-A61B-E74BE09F1CD0}"/>
              </c:ext>
            </c:extLst>
          </c:dPt>
          <c:dPt>
            <c:idx val="5"/>
            <c:invertIfNegative val="0"/>
            <c:bubble3D val="0"/>
            <c:spPr>
              <a:solidFill>
                <a:srgbClr val="0096FF"/>
              </a:solidFill>
              <a:effectLst/>
            </c:spPr>
            <c:extLst>
              <c:ext xmlns:c16="http://schemas.microsoft.com/office/drawing/2014/chart" uri="{C3380CC4-5D6E-409C-BE32-E72D297353CC}">
                <c16:uniqueId val="{0000000B-7B90-4601-A61B-E74BE09F1CD0}"/>
              </c:ext>
            </c:extLst>
          </c:dPt>
          <c:dPt>
            <c:idx val="6"/>
            <c:invertIfNegative val="0"/>
            <c:bubble3D val="0"/>
            <c:spPr>
              <a:solidFill>
                <a:srgbClr val="05004B"/>
              </a:solidFill>
              <a:effectLst/>
            </c:spPr>
            <c:extLst>
              <c:ext xmlns:c16="http://schemas.microsoft.com/office/drawing/2014/chart" uri="{C3380CC4-5D6E-409C-BE32-E72D297353CC}">
                <c16:uniqueId val="{0000000D-7B90-4601-A61B-E74BE09F1CD0}"/>
              </c:ext>
            </c:extLst>
          </c:dPt>
          <c:dLbls>
            <c:numFmt formatCode="#0.0%" sourceLinked="0"/>
            <c:spPr>
              <a:noFill/>
              <a:ln>
                <a:noFill/>
              </a:ln>
              <a:effectLst/>
            </c:spPr>
            <c:txPr>
              <a:bodyPr/>
              <a:lstStyle/>
              <a:p>
                <a:pPr>
                  <a:defRPr sz="1000" b="0" i="0" u="none" strike="noStrike">
                    <a:solidFill>
                      <a:srgbClr val="777777"/>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Keine Beurteilung möglich</c:v>
                </c:pt>
                <c:pt idx="1">
                  <c:v>Nichts davon</c:v>
                </c:pt>
                <c:pt idx="2">
                  <c:v>Sonstiges:</c:v>
                </c:pt>
                <c:pt idx="3">
                  <c:v>Direktzahlungen an Gemeinden (z. B. 0,2 Cent/kWh erzeugter Strom) </c:v>
                </c:pt>
                <c:pt idx="4">
                  <c:v>Vergünstigte Stromtarife für Anwohner</c:v>
                </c:pt>
                <c:pt idx="5">
                  <c:v>Nachrangdarlehen ab 500 € mit attraktiver Verzinsung</c:v>
                </c:pt>
                <c:pt idx="6">
                  <c:v>Direkte Beteiligung an der Projektgesellschaft</c:v>
                </c:pt>
              </c:strCache>
            </c:strRef>
          </c:cat>
          <c:val>
            <c:numRef>
              <c:f>Sheet1!$B$2:$B$8</c:f>
              <c:numCache>
                <c:formatCode>General</c:formatCode>
                <c:ptCount val="7"/>
                <c:pt idx="1">
                  <c:v>6.5000000000000002E-2</c:v>
                </c:pt>
                <c:pt idx="2">
                  <c:v>0.35499999999999998</c:v>
                </c:pt>
                <c:pt idx="3">
                  <c:v>0.48399999999999999</c:v>
                </c:pt>
                <c:pt idx="4">
                  <c:v>0.19399999999999998</c:v>
                </c:pt>
                <c:pt idx="5">
                  <c:v>0.22600000000000001</c:v>
                </c:pt>
                <c:pt idx="6">
                  <c:v>0.54799999999999993</c:v>
                </c:pt>
              </c:numCache>
            </c:numRef>
          </c:val>
          <c:extLst>
            <c:ext xmlns:c16="http://schemas.microsoft.com/office/drawing/2014/chart" uri="{C3380CC4-5D6E-409C-BE32-E72D297353CC}">
              <c16:uniqueId val="{0000000E-7B90-4601-A61B-E74BE09F1CD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0066814281621"/>
          <c:y val="8.6747567311330868E-3"/>
          <c:w val="0.70588552176373165"/>
          <c:h val="0.88967621982789824"/>
        </c:manualLayout>
      </c:layout>
      <c:barChart>
        <c:barDir val="bar"/>
        <c:grouping val="clustered"/>
        <c:varyColors val="0"/>
        <c:ser>
          <c:idx val="0"/>
          <c:order val="0"/>
          <c:tx>
            <c:strRef>
              <c:f>Sheet1!$B$1</c:f>
              <c:strCache>
                <c:ptCount val="1"/>
                <c:pt idx="0">
                  <c:v>Die Rahmenbedingungen in Nordrhein-Westfalen (NRW) haben sich in den letzten Jahren deutlich verändert, insbesondere durch das Bürgerenergiegesetz. Haben sich dadurch für Sie in den letzten zwei Jahren Verbesserungen in Genehmigungsverfahren ergeben?</c:v>
                </c:pt>
              </c:strCache>
            </c:strRef>
          </c:tx>
          <c:spPr>
            <a:solidFill>
              <a:srgbClr val="C8CED2"/>
            </a:solidFill>
            <a:ln w="25400" cap="flat">
              <a:solidFill>
                <a:srgbClr val="FFFFFF"/>
              </a:solidFill>
              <a:prstDash val="solid"/>
              <a:round/>
            </a:ln>
            <a:effectLst/>
          </c:spPr>
          <c:invertIfNegative val="0"/>
          <c:dPt>
            <c:idx val="0"/>
            <c:invertIfNegative val="0"/>
            <c:bubble3D val="0"/>
            <c:spPr>
              <a:solidFill>
                <a:srgbClr val="C8CED2"/>
              </a:solidFill>
              <a:effectLst/>
            </c:spPr>
            <c:extLst>
              <c:ext xmlns:c16="http://schemas.microsoft.com/office/drawing/2014/chart" uri="{C3380CC4-5D6E-409C-BE32-E72D297353CC}">
                <c16:uniqueId val="{00000001-CA35-4E4E-B26C-61B3CC43DB10}"/>
              </c:ext>
            </c:extLst>
          </c:dPt>
          <c:dPt>
            <c:idx val="1"/>
            <c:invertIfNegative val="0"/>
            <c:bubble3D val="0"/>
            <c:spPr>
              <a:solidFill>
                <a:srgbClr val="0096FF"/>
              </a:solidFill>
              <a:effectLst/>
            </c:spPr>
            <c:extLst>
              <c:ext xmlns:c16="http://schemas.microsoft.com/office/drawing/2014/chart" uri="{C3380CC4-5D6E-409C-BE32-E72D297353CC}">
                <c16:uniqueId val="{00000003-CA35-4E4E-B26C-61B3CC43DB10}"/>
              </c:ext>
            </c:extLst>
          </c:dPt>
          <c:dPt>
            <c:idx val="2"/>
            <c:invertIfNegative val="0"/>
            <c:bubble3D val="0"/>
            <c:spPr>
              <a:solidFill>
                <a:srgbClr val="05004B"/>
              </a:solidFill>
              <a:effectLst/>
            </c:spPr>
            <c:extLst>
              <c:ext xmlns:c16="http://schemas.microsoft.com/office/drawing/2014/chart" uri="{C3380CC4-5D6E-409C-BE32-E72D297353CC}">
                <c16:uniqueId val="{00000005-CA35-4E4E-B26C-61B3CC43DB10}"/>
              </c:ext>
            </c:extLst>
          </c:dPt>
          <c:dLbls>
            <c:numFmt formatCode="#0.0%" sourceLinked="0"/>
            <c:spPr>
              <a:noFill/>
              <a:ln>
                <a:noFill/>
              </a:ln>
              <a:effectLst/>
            </c:spPr>
            <c:txPr>
              <a:bodyPr/>
              <a:lstStyle/>
              <a:p>
                <a:pPr>
                  <a:defRPr sz="1000" b="0" i="0" u="none" strike="noStrike">
                    <a:solidFill>
                      <a:srgbClr val="777777"/>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Keine Beurteilung möglich</c:v>
                </c:pt>
                <c:pt idx="1">
                  <c:v>Nein</c:v>
                </c:pt>
                <c:pt idx="2">
                  <c:v>Ja</c:v>
                </c:pt>
              </c:strCache>
            </c:strRef>
          </c:cat>
          <c:val>
            <c:numRef>
              <c:f>Sheet1!$B$2:$B$4</c:f>
              <c:numCache>
                <c:formatCode>General</c:formatCode>
                <c:ptCount val="3"/>
                <c:pt idx="0">
                  <c:v>0.34499999999999997</c:v>
                </c:pt>
                <c:pt idx="1">
                  <c:v>0.34499999999999997</c:v>
                </c:pt>
                <c:pt idx="2">
                  <c:v>0.31</c:v>
                </c:pt>
              </c:numCache>
            </c:numRef>
          </c:val>
          <c:extLst>
            <c:ext xmlns:c16="http://schemas.microsoft.com/office/drawing/2014/chart" uri="{C3380CC4-5D6E-409C-BE32-E72D297353CC}">
              <c16:uniqueId val="{00000006-CA35-4E4E-B26C-61B3CC43DB1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Welche konkreten Verbesserungen können Sie benennen?
Mehrfachnennungen möglich</c:v>
                </c:pt>
              </c:strCache>
            </c:strRef>
          </c:tx>
          <c:spPr>
            <a:solidFill>
              <a:srgbClr val="285AC8"/>
            </a:solidFill>
            <a:ln w="25400" cap="flat">
              <a:solidFill>
                <a:srgbClr val="FFFFFF"/>
              </a:solidFill>
              <a:prstDash val="solid"/>
              <a:round/>
            </a:ln>
            <a:effectLst/>
          </c:spPr>
          <c:invertIfNegative val="0"/>
          <c:dPt>
            <c:idx val="0"/>
            <c:invertIfNegative val="0"/>
            <c:bubble3D val="0"/>
            <c:spPr>
              <a:solidFill>
                <a:srgbClr val="F1BEFF"/>
              </a:solidFill>
              <a:effectLst/>
            </c:spPr>
            <c:extLst>
              <c:ext xmlns:c16="http://schemas.microsoft.com/office/drawing/2014/chart" uri="{C3380CC4-5D6E-409C-BE32-E72D297353CC}">
                <c16:uniqueId val="{00000001-ADE2-4DA1-AE01-05A070CB1809}"/>
              </c:ext>
            </c:extLst>
          </c:dPt>
          <c:dPt>
            <c:idx val="1"/>
            <c:invertIfNegative val="0"/>
            <c:bubble3D val="0"/>
            <c:spPr>
              <a:solidFill>
                <a:srgbClr val="C8CED2"/>
              </a:solidFill>
              <a:effectLst/>
            </c:spPr>
            <c:extLst>
              <c:ext xmlns:c16="http://schemas.microsoft.com/office/drawing/2014/chart" uri="{C3380CC4-5D6E-409C-BE32-E72D297353CC}">
                <c16:uniqueId val="{00000003-ADE2-4DA1-AE01-05A070CB1809}"/>
              </c:ext>
            </c:extLst>
          </c:dPt>
          <c:dPt>
            <c:idx val="2"/>
            <c:invertIfNegative val="0"/>
            <c:bubble3D val="0"/>
            <c:spPr>
              <a:solidFill>
                <a:srgbClr val="0096FF"/>
              </a:solidFill>
              <a:effectLst/>
            </c:spPr>
            <c:extLst>
              <c:ext xmlns:c16="http://schemas.microsoft.com/office/drawing/2014/chart" uri="{C3380CC4-5D6E-409C-BE32-E72D297353CC}">
                <c16:uniqueId val="{00000005-ADE2-4DA1-AE01-05A070CB1809}"/>
              </c:ext>
            </c:extLst>
          </c:dPt>
          <c:dPt>
            <c:idx val="3"/>
            <c:invertIfNegative val="0"/>
            <c:bubble3D val="0"/>
            <c:spPr>
              <a:solidFill>
                <a:srgbClr val="05004B"/>
              </a:solidFill>
              <a:effectLst/>
            </c:spPr>
            <c:extLst>
              <c:ext xmlns:c16="http://schemas.microsoft.com/office/drawing/2014/chart" uri="{C3380CC4-5D6E-409C-BE32-E72D297353CC}">
                <c16:uniqueId val="{00000007-ADE2-4DA1-AE01-05A070CB1809}"/>
              </c:ext>
            </c:extLst>
          </c:dPt>
          <c:dLbls>
            <c:numFmt formatCode="#0.0%" sourceLinked="0"/>
            <c:spPr>
              <a:noFill/>
              <a:ln>
                <a:noFill/>
              </a:ln>
              <a:effectLst/>
            </c:spPr>
            <c:txPr>
              <a:bodyPr/>
              <a:lstStyle/>
              <a:p>
                <a:pPr>
                  <a:defRPr sz="1000" b="0" i="0" u="none" strike="noStrike">
                    <a:solidFill>
                      <a:schemeClr val="tx1"/>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Geregelte finanzielle Beteiligungsmöglichkeit durch das Bürgerenergiegesetz</c:v>
                </c:pt>
                <c:pt idx="1">
                  <c:v>Bessere Kommunikation mit Ämtern</c:v>
                </c:pt>
                <c:pt idx="2">
                  <c:v>Schnellere Genehmigungszeiträume</c:v>
                </c:pt>
                <c:pt idx="3">
                  <c:v>Vereinfachte Flächenausweisung</c:v>
                </c:pt>
              </c:strCache>
            </c:strRef>
          </c:cat>
          <c:val>
            <c:numRef>
              <c:f>Sheet1!$B$2:$B$5</c:f>
              <c:numCache>
                <c:formatCode>General</c:formatCode>
                <c:ptCount val="4"/>
                <c:pt idx="0">
                  <c:v>1</c:v>
                </c:pt>
                <c:pt idx="1">
                  <c:v>0.66700000000000004</c:v>
                </c:pt>
                <c:pt idx="2">
                  <c:v>0.5</c:v>
                </c:pt>
                <c:pt idx="3">
                  <c:v>0.5</c:v>
                </c:pt>
              </c:numCache>
            </c:numRef>
          </c:val>
          <c:extLst>
            <c:ext xmlns:c16="http://schemas.microsoft.com/office/drawing/2014/chart" uri="{C3380CC4-5D6E-409C-BE32-E72D297353CC}">
              <c16:uniqueId val="{0000000E-ADE2-4DA1-AE01-05A070CB1809}"/>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Welche Hemmnisse im Rahmen der Genehmigungsverfahren für Windenergieanlagen in NRW bestehen weiterhin, bzw. welche neuen Hemmnisse sind hinzugekommen?
Mehrfachnennungen möglich</c:v>
                </c:pt>
              </c:strCache>
            </c:strRef>
          </c:tx>
          <c:spPr>
            <a:solidFill>
              <a:srgbClr val="2365FF"/>
            </a:solidFill>
            <a:ln w="25400" cap="flat">
              <a:solidFill>
                <a:srgbClr val="FFFFFF"/>
              </a:solidFill>
              <a:prstDash val="solid"/>
              <a:round/>
            </a:ln>
            <a:effectLst/>
          </c:spPr>
          <c:invertIfNegative val="0"/>
          <c:dPt>
            <c:idx val="0"/>
            <c:invertIfNegative val="0"/>
            <c:bubble3D val="0"/>
            <c:spPr>
              <a:solidFill>
                <a:srgbClr val="2365FF"/>
              </a:solidFill>
              <a:effectLst/>
            </c:spPr>
            <c:extLst>
              <c:ext xmlns:c16="http://schemas.microsoft.com/office/drawing/2014/chart" uri="{C3380CC4-5D6E-409C-BE32-E72D297353CC}">
                <c16:uniqueId val="{00000001-7C7C-49A8-8CF0-9089E2C3E3C2}"/>
              </c:ext>
            </c:extLst>
          </c:dPt>
          <c:dPt>
            <c:idx val="1"/>
            <c:invertIfNegative val="0"/>
            <c:bubble3D val="0"/>
            <c:spPr>
              <a:solidFill>
                <a:srgbClr val="C955F1"/>
              </a:solidFill>
              <a:effectLst/>
            </c:spPr>
            <c:extLst>
              <c:ext xmlns:c16="http://schemas.microsoft.com/office/drawing/2014/chart" uri="{C3380CC4-5D6E-409C-BE32-E72D297353CC}">
                <c16:uniqueId val="{00000003-7C7C-49A8-8CF0-9089E2C3E3C2}"/>
              </c:ext>
            </c:extLst>
          </c:dPt>
          <c:dPt>
            <c:idx val="2"/>
            <c:invertIfNegative val="0"/>
            <c:bubble3D val="0"/>
            <c:spPr>
              <a:solidFill>
                <a:srgbClr val="F1BEFF"/>
              </a:solidFill>
              <a:effectLst/>
            </c:spPr>
            <c:extLst>
              <c:ext xmlns:c16="http://schemas.microsoft.com/office/drawing/2014/chart" uri="{C3380CC4-5D6E-409C-BE32-E72D297353CC}">
                <c16:uniqueId val="{00000005-7C7C-49A8-8CF0-9089E2C3E3C2}"/>
              </c:ext>
            </c:extLst>
          </c:dPt>
          <c:dPt>
            <c:idx val="3"/>
            <c:invertIfNegative val="0"/>
            <c:bubble3D val="0"/>
            <c:spPr>
              <a:solidFill>
                <a:srgbClr val="C8CED2"/>
              </a:solidFill>
              <a:effectLst/>
            </c:spPr>
            <c:extLst>
              <c:ext xmlns:c16="http://schemas.microsoft.com/office/drawing/2014/chart" uri="{C3380CC4-5D6E-409C-BE32-E72D297353CC}">
                <c16:uniqueId val="{00000007-7C7C-49A8-8CF0-9089E2C3E3C2}"/>
              </c:ext>
            </c:extLst>
          </c:dPt>
          <c:dPt>
            <c:idx val="4"/>
            <c:invertIfNegative val="0"/>
            <c:bubble3D val="0"/>
            <c:spPr>
              <a:solidFill>
                <a:srgbClr val="0096FF"/>
              </a:solidFill>
              <a:effectLst/>
            </c:spPr>
            <c:extLst>
              <c:ext xmlns:c16="http://schemas.microsoft.com/office/drawing/2014/chart" uri="{C3380CC4-5D6E-409C-BE32-E72D297353CC}">
                <c16:uniqueId val="{00000009-7C7C-49A8-8CF0-9089E2C3E3C2}"/>
              </c:ext>
            </c:extLst>
          </c:dPt>
          <c:dPt>
            <c:idx val="5"/>
            <c:invertIfNegative val="0"/>
            <c:bubble3D val="0"/>
            <c:spPr>
              <a:solidFill>
                <a:srgbClr val="05004B"/>
              </a:solidFill>
              <a:effectLst/>
            </c:spPr>
            <c:extLst>
              <c:ext xmlns:c16="http://schemas.microsoft.com/office/drawing/2014/chart" uri="{C3380CC4-5D6E-409C-BE32-E72D297353CC}">
                <c16:uniqueId val="{0000000B-7C7C-49A8-8CF0-9089E2C3E3C2}"/>
              </c:ext>
            </c:extLst>
          </c:dPt>
          <c:dLbls>
            <c:numFmt formatCode="#0.0%" sourceLinked="0"/>
            <c:spPr>
              <a:noFill/>
              <a:ln>
                <a:noFill/>
              </a:ln>
              <a:effectLst/>
            </c:spPr>
            <c:txPr>
              <a:bodyPr/>
              <a:lstStyle/>
              <a:p>
                <a:pPr>
                  <a:defRPr sz="1000" b="0" i="0" u="none" strike="noStrike">
                    <a:solidFill>
                      <a:srgbClr val="777777"/>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Keine Beurteilung möglich</c:v>
                </c:pt>
                <c:pt idx="1">
                  <c:v>Fehlender Netzausbau und Speicherlösungen</c:v>
                </c:pt>
                <c:pt idx="2">
                  <c:v>Vorschrift der finanziellen Beteiligung durch das Bügerenergiegesetz  </c:v>
                </c:pt>
                <c:pt idx="3">
                  <c:v>Kommunikation mit Ämtern</c:v>
                </c:pt>
                <c:pt idx="4">
                  <c:v>Genehmigungszeiträume</c:v>
                </c:pt>
                <c:pt idx="5">
                  <c:v>Probleme in der Flächenausweisung</c:v>
                </c:pt>
              </c:strCache>
            </c:strRef>
          </c:cat>
          <c:val>
            <c:numRef>
              <c:f>Sheet1!$B$2:$B$7</c:f>
              <c:numCache>
                <c:formatCode>General</c:formatCode>
                <c:ptCount val="6"/>
                <c:pt idx="0">
                  <c:v>0.111</c:v>
                </c:pt>
                <c:pt idx="1">
                  <c:v>0.77800000000000002</c:v>
                </c:pt>
                <c:pt idx="2">
                  <c:v>0.111</c:v>
                </c:pt>
                <c:pt idx="3">
                  <c:v>0.55600000000000005</c:v>
                </c:pt>
                <c:pt idx="4">
                  <c:v>0.88900000000000001</c:v>
                </c:pt>
                <c:pt idx="5">
                  <c:v>0.222</c:v>
                </c:pt>
              </c:numCache>
            </c:numRef>
          </c:val>
          <c:extLst>
            <c:ext xmlns:c16="http://schemas.microsoft.com/office/drawing/2014/chart" uri="{C3380CC4-5D6E-409C-BE32-E72D297353CC}">
              <c16:uniqueId val="{00000010-7C7C-49A8-8CF0-9089E2C3E3C2}"/>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32399767394343"/>
          <c:y val="2.8421129940307488E-2"/>
          <c:w val="0.71298547761370146"/>
          <c:h val="0.91031394057440795"/>
        </c:manualLayout>
      </c:layout>
      <c:barChart>
        <c:barDir val="bar"/>
        <c:grouping val="clustered"/>
        <c:varyColors val="0"/>
        <c:ser>
          <c:idx val="0"/>
          <c:order val="0"/>
          <c:tx>
            <c:strRef>
              <c:f>Sheet1!$B$1</c:f>
              <c:strCache>
                <c:ptCount val="1"/>
                <c:pt idx="0">
                  <c:v>In welchem Energiebereich sind Sie tätig?</c:v>
                </c:pt>
              </c:strCache>
            </c:strRef>
          </c:tx>
          <c:spPr>
            <a:solidFill>
              <a:srgbClr val="BCBDBF"/>
            </a:solidFill>
            <a:ln w="25400" cap="flat">
              <a:solidFill>
                <a:srgbClr val="FFFFFF"/>
              </a:solidFill>
              <a:prstDash val="solid"/>
              <a:round/>
            </a:ln>
            <a:effectLst/>
          </c:spPr>
          <c:invertIfNegative val="0"/>
          <c:dPt>
            <c:idx val="0"/>
            <c:invertIfNegative val="0"/>
            <c:bubble3D val="0"/>
            <c:spPr>
              <a:solidFill>
                <a:srgbClr val="BCBDBF"/>
              </a:solidFill>
              <a:effectLst/>
            </c:spPr>
            <c:extLst>
              <c:ext xmlns:c16="http://schemas.microsoft.com/office/drawing/2014/chart" uri="{C3380CC4-5D6E-409C-BE32-E72D297353CC}">
                <c16:uniqueId val="{00000001-48A9-42F1-857C-71FD150B1C88}"/>
              </c:ext>
            </c:extLst>
          </c:dPt>
          <c:dPt>
            <c:idx val="1"/>
            <c:invertIfNegative val="0"/>
            <c:bubble3D val="0"/>
            <c:spPr>
              <a:solidFill>
                <a:srgbClr val="C955F1"/>
              </a:solidFill>
              <a:effectLst/>
            </c:spPr>
            <c:extLst>
              <c:ext xmlns:c16="http://schemas.microsoft.com/office/drawing/2014/chart" uri="{C3380CC4-5D6E-409C-BE32-E72D297353CC}">
                <c16:uniqueId val="{00000003-48A9-42F1-857C-71FD150B1C88}"/>
              </c:ext>
            </c:extLst>
          </c:dPt>
          <c:dPt>
            <c:idx val="2"/>
            <c:invertIfNegative val="0"/>
            <c:bubble3D val="0"/>
            <c:spPr>
              <a:solidFill>
                <a:srgbClr val="F1BEFF"/>
              </a:solidFill>
              <a:effectLst/>
            </c:spPr>
            <c:extLst>
              <c:ext xmlns:c16="http://schemas.microsoft.com/office/drawing/2014/chart" uri="{C3380CC4-5D6E-409C-BE32-E72D297353CC}">
                <c16:uniqueId val="{00000005-48A9-42F1-857C-71FD150B1C88}"/>
              </c:ext>
            </c:extLst>
          </c:dPt>
          <c:dPt>
            <c:idx val="3"/>
            <c:invertIfNegative val="0"/>
            <c:bubble3D val="0"/>
            <c:spPr>
              <a:solidFill>
                <a:srgbClr val="05004B"/>
              </a:solidFill>
              <a:effectLst/>
            </c:spPr>
            <c:extLst>
              <c:ext xmlns:c16="http://schemas.microsoft.com/office/drawing/2014/chart" uri="{C3380CC4-5D6E-409C-BE32-E72D297353CC}">
                <c16:uniqueId val="{00000007-48A9-42F1-857C-71FD150B1C88}"/>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Sonstige, und zwar: %A6,input%</c:v>
                </c:pt>
                <c:pt idx="1">
                  <c:v>Wärme</c:v>
                </c:pt>
                <c:pt idx="2">
                  <c:v>Dach und Gebäude-Fotovoltaik</c:v>
                </c:pt>
                <c:pt idx="3">
                  <c:v>Freiflächen-Fotovoltaik</c:v>
                </c:pt>
              </c:strCache>
            </c:strRef>
          </c:cat>
          <c:val>
            <c:numRef>
              <c:f>Sheet1!$B$2:$B$5</c:f>
              <c:numCache>
                <c:formatCode>General</c:formatCode>
                <c:ptCount val="4"/>
                <c:pt idx="0">
                  <c:v>5.9000000000000004E-2</c:v>
                </c:pt>
                <c:pt idx="1">
                  <c:v>0.11800000000000001</c:v>
                </c:pt>
                <c:pt idx="2">
                  <c:v>0.67599999999999993</c:v>
                </c:pt>
                <c:pt idx="3">
                  <c:v>0.14699999999999999</c:v>
                </c:pt>
              </c:numCache>
            </c:numRef>
          </c:val>
          <c:extLst>
            <c:ext xmlns:c16="http://schemas.microsoft.com/office/drawing/2014/chart" uri="{C3380CC4-5D6E-409C-BE32-E72D297353CC}">
              <c16:uniqueId val="{0000000C-48A9-42F1-857C-71FD150B1C8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crossAx val="2094734554"/>
        <c:crosses val="autoZero"/>
        <c:crossBetween val="between"/>
      </c:valAx>
      <c:spPr>
        <a:noFill/>
        <a:ln>
          <a:noFill/>
        </a:ln>
        <a:effectLst/>
      </c:spPr>
    </c:plotArea>
    <c:plotVisOnly val="1"/>
    <c:dispBlanksAs val="span"/>
    <c:showDLblsOverMax val="1"/>
  </c:chart>
  <c:spPr>
    <a:noFill/>
    <a:ln>
      <a:noFill/>
    </a:ln>
    <a:effectLst/>
  </c:spPr>
  <c:txPr>
    <a:bodyPr/>
    <a:lstStyle/>
    <a:p>
      <a:pPr>
        <a:defRPr>
          <a:solidFill>
            <a:schemeClr val="tx1"/>
          </a:solidFill>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Nutzen Sie eine der folgenden Förderungen?
Mehrfachnennungen möglich</c:v>
                </c:pt>
              </c:strCache>
            </c:strRef>
          </c:tx>
          <c:spPr>
            <a:solidFill>
              <a:srgbClr val="C955F1"/>
            </a:solidFill>
            <a:ln w="25400" cap="flat">
              <a:solidFill>
                <a:srgbClr val="FFFFFF"/>
              </a:solidFill>
              <a:prstDash val="solid"/>
              <a:round/>
            </a:ln>
            <a:effectLst/>
          </c:spPr>
          <c:invertIfNegative val="0"/>
          <c:dPt>
            <c:idx val="0"/>
            <c:invertIfNegative val="0"/>
            <c:bubble3D val="0"/>
            <c:spPr>
              <a:solidFill>
                <a:srgbClr val="C955F1"/>
              </a:solidFill>
              <a:effectLst/>
            </c:spPr>
            <c:extLst>
              <c:ext xmlns:c16="http://schemas.microsoft.com/office/drawing/2014/chart" uri="{C3380CC4-5D6E-409C-BE32-E72D297353CC}">
                <c16:uniqueId val="{00000001-5553-4B10-85D7-D418D61C4660}"/>
              </c:ext>
            </c:extLst>
          </c:dPt>
          <c:dPt>
            <c:idx val="1"/>
            <c:invertIfNegative val="0"/>
            <c:bubble3D val="0"/>
            <c:spPr>
              <a:solidFill>
                <a:srgbClr val="F1BEFF"/>
              </a:solidFill>
              <a:effectLst/>
            </c:spPr>
            <c:extLst>
              <c:ext xmlns:c16="http://schemas.microsoft.com/office/drawing/2014/chart" uri="{C3380CC4-5D6E-409C-BE32-E72D297353CC}">
                <c16:uniqueId val="{00000003-5553-4B10-85D7-D418D61C4660}"/>
              </c:ext>
            </c:extLst>
          </c:dPt>
          <c:dPt>
            <c:idx val="2"/>
            <c:invertIfNegative val="0"/>
            <c:bubble3D val="0"/>
            <c:spPr>
              <a:solidFill>
                <a:srgbClr val="C8CED2"/>
              </a:solidFill>
              <a:effectLst/>
            </c:spPr>
            <c:extLst>
              <c:ext xmlns:c16="http://schemas.microsoft.com/office/drawing/2014/chart" uri="{C3380CC4-5D6E-409C-BE32-E72D297353CC}">
                <c16:uniqueId val="{00000005-5553-4B10-85D7-D418D61C4660}"/>
              </c:ext>
            </c:extLst>
          </c:dPt>
          <c:dPt>
            <c:idx val="3"/>
            <c:invertIfNegative val="0"/>
            <c:bubble3D val="0"/>
            <c:spPr>
              <a:solidFill>
                <a:srgbClr val="0096FF"/>
              </a:solidFill>
              <a:effectLst/>
            </c:spPr>
            <c:extLst>
              <c:ext xmlns:c16="http://schemas.microsoft.com/office/drawing/2014/chart" uri="{C3380CC4-5D6E-409C-BE32-E72D297353CC}">
                <c16:uniqueId val="{00000007-5553-4B10-85D7-D418D61C4660}"/>
              </c:ext>
            </c:extLst>
          </c:dPt>
          <c:dPt>
            <c:idx val="4"/>
            <c:invertIfNegative val="0"/>
            <c:bubble3D val="0"/>
            <c:spPr>
              <a:solidFill>
                <a:srgbClr val="05004B"/>
              </a:solidFill>
              <a:effectLst/>
            </c:spPr>
            <c:extLst>
              <c:ext xmlns:c16="http://schemas.microsoft.com/office/drawing/2014/chart" uri="{C3380CC4-5D6E-409C-BE32-E72D297353CC}">
                <c16:uniqueId val="{00000009-5553-4B10-85D7-D418D61C4660}"/>
              </c:ext>
            </c:extLst>
          </c:dPt>
          <c:dLbls>
            <c:numFmt formatCode="#0.0%" sourceLinked="0"/>
            <c:spPr>
              <a:noFill/>
              <a:ln>
                <a:noFill/>
              </a:ln>
              <a:effectLst/>
            </c:spPr>
            <c:txPr>
              <a:bodyPr/>
              <a:lstStyle/>
              <a:p>
                <a:pPr>
                  <a:defRPr sz="1000" b="0" i="0" u="none" strike="noStrike">
                    <a:solidFill>
                      <a:schemeClr val="accent1"/>
                    </a:solidFill>
                    <a:latin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Nein, es wird keine Förderung genutzt</c:v>
                </c:pt>
                <c:pt idx="1">
                  <c:v>Sonstige: </c:v>
                </c:pt>
                <c:pt idx="2">
                  <c:v>NRW.BANK</c:v>
                </c:pt>
                <c:pt idx="3">
                  <c:v>EFRE-Förderung</c:v>
                </c:pt>
                <c:pt idx="4">
                  <c:v>progres.nrw</c:v>
                </c:pt>
              </c:strCache>
            </c:strRef>
          </c:cat>
          <c:val>
            <c:numRef>
              <c:f>Sheet1!$B$2:$B$6</c:f>
              <c:numCache>
                <c:formatCode>General</c:formatCode>
                <c:ptCount val="5"/>
                <c:pt idx="0">
                  <c:v>0.7</c:v>
                </c:pt>
                <c:pt idx="1">
                  <c:v>6.7000000000000004E-2</c:v>
                </c:pt>
                <c:pt idx="2">
                  <c:v>6.7000000000000004E-2</c:v>
                </c:pt>
                <c:pt idx="4">
                  <c:v>0.16699999999999998</c:v>
                </c:pt>
              </c:numCache>
            </c:numRef>
          </c:val>
          <c:extLst>
            <c:ext xmlns:c16="http://schemas.microsoft.com/office/drawing/2014/chart" uri="{C3380CC4-5D6E-409C-BE32-E72D297353CC}">
              <c16:uniqueId val="{0000000A-5553-4B10-85D7-D418D61C466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chemeClr val="tx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numFmt formatCode="0%" sourceLinked="0"/>
        <c:majorTickMark val="out"/>
        <c:minorTickMark val="none"/>
        <c:tickLblPos val="low"/>
        <c:spPr>
          <a:ln w="12700" cap="flat">
            <a:solidFill>
              <a:srgbClr val="888888"/>
            </a:solidFill>
            <a:prstDash val="solid"/>
            <a:round/>
          </a:ln>
        </c:spPr>
        <c:txPr>
          <a:bodyPr/>
          <a:lstStyle/>
          <a:p>
            <a:pPr>
              <a:defRPr sz="1200" b="0" i="0" u="none" strike="noStrike">
                <a:solidFill>
                  <a:schemeClr val="accent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173E2EB-753C-8572-1317-B9F78E8C43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a:extLst>
              <a:ext uri="{FF2B5EF4-FFF2-40B4-BE49-F238E27FC236}">
                <a16:creationId xmlns:a16="http://schemas.microsoft.com/office/drawing/2014/main" id="{9B9B0D1E-0428-0800-52FE-11B3FD949C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BB221-EB2E-4F4D-B8F2-3F5788FB6143}" type="datetimeFigureOut">
              <a:rPr lang="de-DE" smtClean="0">
                <a:latin typeface="Arial" panose="020B0604020202020204" pitchFamily="34" charset="0"/>
              </a:rPr>
              <a:t>06.10.2025</a:t>
            </a:fld>
            <a:endParaRPr lang="de-DE" dirty="0">
              <a:latin typeface="Arial" panose="020B0604020202020204" pitchFamily="34" charset="0"/>
            </a:endParaRPr>
          </a:p>
        </p:txBody>
      </p:sp>
      <p:sp>
        <p:nvSpPr>
          <p:cNvPr id="4" name="Fußzeilenplatzhalter 3">
            <a:extLst>
              <a:ext uri="{FF2B5EF4-FFF2-40B4-BE49-F238E27FC236}">
                <a16:creationId xmlns:a16="http://schemas.microsoft.com/office/drawing/2014/main" id="{5345876E-2B7E-5581-B724-9D8C12EE26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a:extLst>
              <a:ext uri="{FF2B5EF4-FFF2-40B4-BE49-F238E27FC236}">
                <a16:creationId xmlns:a16="http://schemas.microsoft.com/office/drawing/2014/main" id="{46C96E1F-8CF8-4421-7109-30D0AB7BD2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C9ECF-1C5C-4751-BD85-F96109834AB3}" type="slidenum">
              <a:rPr lang="de-DE" smtClean="0">
                <a:latin typeface="Arial" panose="020B0604020202020204" pitchFamily="34" charset="0"/>
              </a:rPr>
              <a:t>‹Nr.›</a:t>
            </a:fld>
            <a:endParaRPr lang="de-DE" dirty="0">
              <a:latin typeface="Arial" panose="020B0604020202020204" pitchFamily="34" charset="0"/>
            </a:endParaRPr>
          </a:p>
        </p:txBody>
      </p:sp>
    </p:spTree>
    <p:extLst>
      <p:ext uri="{BB962C8B-B14F-4D97-AF65-F5344CB8AC3E}">
        <p14:creationId xmlns:p14="http://schemas.microsoft.com/office/powerpoint/2010/main" val="92323604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0443-C6DF-449A-8743-D0414ADF582C}" type="datetimeFigureOut">
              <a:rPr lang="de-DE" smtClean="0"/>
              <a:t>06.10.2025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4059882"/>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9C37A-AC46-418C-9056-B7B935171FA6}" type="slidenum">
              <a:rPr lang="de-DE" smtClean="0"/>
              <a:t>‹Nr.›</a:t>
            </a:fld>
            <a:endParaRPr lang="de-DE"/>
          </a:p>
        </p:txBody>
      </p:sp>
    </p:spTree>
    <p:extLst>
      <p:ext uri="{BB962C8B-B14F-4D97-AF65-F5344CB8AC3E}">
        <p14:creationId xmlns:p14="http://schemas.microsoft.com/office/powerpoint/2010/main" val="302593765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sz="1400" kern="1200">
        <a:solidFill>
          <a:schemeClr val="tx1"/>
        </a:solidFill>
        <a:latin typeface="+mn-lt"/>
        <a:ea typeface="+mn-ea"/>
        <a:cs typeface="+mn-cs"/>
      </a:defRPr>
    </a:lvl1pPr>
    <a:lvl2pPr marL="185738" indent="-185738" algn="l" defTabSz="914400" rtl="0" eaLnBrk="1" latinLnBrk="0" hangingPunct="1">
      <a:lnSpc>
        <a:spcPct val="150000"/>
      </a:lnSpc>
      <a:buFont typeface="Arial" panose="020B0604020202020204" pitchFamily="34" charset="0"/>
      <a:buChar char="•"/>
      <a:defRPr sz="1400" kern="1200">
        <a:solidFill>
          <a:schemeClr val="tx1"/>
        </a:solidFill>
        <a:latin typeface="+mn-lt"/>
        <a:ea typeface="+mn-ea"/>
        <a:cs typeface="+mn-cs"/>
      </a:defRPr>
    </a:lvl2pPr>
    <a:lvl3pPr marL="358775" indent="-173038" algn="l" defTabSz="914400" rtl="0" eaLnBrk="1" latinLnBrk="0" hangingPunct="1">
      <a:lnSpc>
        <a:spcPct val="150000"/>
      </a:lnSpc>
      <a:buFont typeface="Arial" panose="020B0604020202020204" pitchFamily="34" charset="0"/>
      <a:buChar char="•"/>
      <a:defRPr sz="1400" kern="1200">
        <a:solidFill>
          <a:schemeClr val="tx1"/>
        </a:solidFill>
        <a:latin typeface="+mn-lt"/>
        <a:ea typeface="+mn-ea"/>
        <a:cs typeface="+mn-cs"/>
      </a:defRPr>
    </a:lvl3pPr>
    <a:lvl4pPr marL="1371600" algn="l" defTabSz="914400" rtl="0" eaLnBrk="1" latinLnBrk="0" hangingPunct="1">
      <a:lnSpc>
        <a:spcPct val="150000"/>
      </a:lnSpc>
      <a:defRPr sz="1200" kern="1200">
        <a:solidFill>
          <a:schemeClr val="tx1"/>
        </a:solidFill>
        <a:latin typeface="+mn-lt"/>
        <a:ea typeface="+mn-ea"/>
        <a:cs typeface="+mn-cs"/>
      </a:defRPr>
    </a:lvl4pPr>
    <a:lvl5pPr marL="1828800" algn="l" defTabSz="914400" rtl="0" eaLnBrk="1" latinLnBrk="0" hangingPunct="1">
      <a:lnSpc>
        <a:spcPct val="150000"/>
      </a:lnSpc>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219C37A-AC46-418C-9056-B7B935171FA6}" type="slidenum">
              <a:rPr lang="de-DE" smtClean="0"/>
              <a:t>1</a:t>
            </a:fld>
            <a:endParaRPr lang="de-DE"/>
          </a:p>
        </p:txBody>
      </p:sp>
    </p:spTree>
    <p:extLst>
      <p:ext uri="{BB962C8B-B14F-4D97-AF65-F5344CB8AC3E}">
        <p14:creationId xmlns:p14="http://schemas.microsoft.com/office/powerpoint/2010/main" val="368047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C18C-DFA9-AFDC-AD59-E41CEE03296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36B4F9-2498-8057-2DED-8B99B5B69FD1}"/>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3D739E5A-A670-1F47-8A97-7E9B45B785F2}"/>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BD6DFC93-5E3C-970B-CB80-69547645CC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57964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9354-FD98-E1B6-6558-3531E0BE01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56BEE6C-B191-CF3B-20D0-38E66E4FBC4E}"/>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410169E3-8E4C-B225-B815-2D0582E61698}"/>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461E8AF2-3AA9-CF20-4584-4EF5CDAADF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2316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AFE1-2052-5C09-8D77-5DBECB68B8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F77EEB-BD63-848F-7EE1-6CFD8E517E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116F668-0975-FA15-8962-B79869EFDA9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3B0F1E4-EFA2-DC44-2FC2-12630BAC5F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952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21644-3FF1-947D-AD5A-4DEDEFF40D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529202-EF2C-D9B3-8228-5263C1A324C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2A7758-041E-F084-EF9B-E17350221C2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0EF6497-8527-F886-24A5-FED09D444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491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8590-2C69-B690-53B2-A90E3053CD9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CD2D87-36A4-164C-9B54-3107CF4D8F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09BC99-CEB7-70EF-1FF0-1FA33F6C87F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2EA757D-9AA1-C9B7-53AE-4161CE7703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584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E9F3-4290-971C-41B2-36A802A8F2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C5D660-D5E3-085F-B02A-76F39F5BFB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D2354B8-7B6D-8D04-FFEA-37B2A82BCE7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091F23F-3454-B691-62D9-4400621216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702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99287-0122-28AE-0A3D-00900A62191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1E9DB6-46C7-18A6-E168-3098D4344B9A}"/>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1C3667A1-BE5F-D2A4-D7FE-131D871C2946}"/>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D569C810-B117-8171-CF20-D9DC322450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469186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CF793-4132-E092-36D4-09D2FA8297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11C876-284D-ABFB-164B-FA7A3846A964}"/>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02B25D5F-DE36-493D-53C9-2F92426550E1}"/>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7164BABA-FC62-9301-2B06-1F8BDC2661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463074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5F910-C3DC-6F7A-7AEC-1BE9DB491B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6EB4691-3B2D-FD9A-DA2F-6649BF28F73E}"/>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DAC7353D-6279-5C0D-CBCC-7D8EFE66C343}"/>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5294F89B-7DDE-3D24-6C3D-B87BBB87B7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64412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1E9C-E264-B121-2403-303637CE32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BC68D6-3D61-1205-A7EB-DD0DC7F54F99}"/>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A0FCB5BF-0E01-D6A4-0776-E686158EDE8B}"/>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5ABFD3ED-B072-5001-56DB-C968F90E40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518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9900" y="431800"/>
            <a:ext cx="5918200" cy="3328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FA5DC04-472E-46CD-9CA2-17731012BE17}" type="slidenum">
              <a:rPr lang="de-DE" smtClean="0"/>
              <a:pPr/>
              <a:t>2</a:t>
            </a:fld>
            <a:endParaRPr lang="de-DE"/>
          </a:p>
        </p:txBody>
      </p:sp>
    </p:spTree>
    <p:extLst>
      <p:ext uri="{BB962C8B-B14F-4D97-AF65-F5344CB8AC3E}">
        <p14:creationId xmlns:p14="http://schemas.microsoft.com/office/powerpoint/2010/main" val="18236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8165-FFE2-2A84-E7FF-520D78EBE4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4FCBBF-4D5F-9176-A955-05EA7983016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7FD13EBC-23E3-4812-C092-DAA3DA9DDA3F}"/>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AC0D25AF-04DC-B11D-A5F7-20E9C3DC9305}"/>
              </a:ext>
            </a:extLst>
          </p:cNvPr>
          <p:cNvSpPr>
            <a:spLocks noGrp="1"/>
          </p:cNvSpPr>
          <p:nvPr>
            <p:ph type="sldNum" sz="quarter" idx="10"/>
          </p:nvPr>
        </p:nvSpPr>
        <p:spPr/>
        <p:txBody>
          <a:bodyPr/>
          <a:lstStyle/>
          <a:p>
            <a:fld id="{0F5EE235-A5B2-40A6-A493-A23476CE6A58}" type="slidenum">
              <a:rPr lang="de-DE" smtClean="0"/>
              <a:t>20</a:t>
            </a:fld>
            <a:endParaRPr lang="de-DE"/>
          </a:p>
        </p:txBody>
      </p:sp>
    </p:spTree>
    <p:extLst>
      <p:ext uri="{BB962C8B-B14F-4D97-AF65-F5344CB8AC3E}">
        <p14:creationId xmlns:p14="http://schemas.microsoft.com/office/powerpoint/2010/main" val="355847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E0E56-8EC0-ED81-FF3E-A88CC8C3E0D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30C5B8-3CB1-01CD-6B0B-57A9548C2168}"/>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0A7EDFAD-D72A-213E-D0F1-4B194CD5AE1A}"/>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8C27C073-E05F-336A-4F9D-3D215A6BB42C}"/>
              </a:ext>
            </a:extLst>
          </p:cNvPr>
          <p:cNvSpPr>
            <a:spLocks noGrp="1"/>
          </p:cNvSpPr>
          <p:nvPr>
            <p:ph type="sldNum" sz="quarter" idx="10"/>
          </p:nvPr>
        </p:nvSpPr>
        <p:spPr/>
        <p:txBody>
          <a:bodyPr/>
          <a:lstStyle/>
          <a:p>
            <a:fld id="{0F5EE235-A5B2-40A6-A493-A23476CE6A58}" type="slidenum">
              <a:rPr lang="de-DE" smtClean="0"/>
              <a:t>21</a:t>
            </a:fld>
            <a:endParaRPr lang="de-DE"/>
          </a:p>
        </p:txBody>
      </p:sp>
    </p:spTree>
    <p:extLst>
      <p:ext uri="{BB962C8B-B14F-4D97-AF65-F5344CB8AC3E}">
        <p14:creationId xmlns:p14="http://schemas.microsoft.com/office/powerpoint/2010/main" val="1285360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4059882"/>
          </a:xfrm>
        </p:spPr>
        <p:txBody>
          <a:bodyPr/>
          <a:lstStyle/>
          <a:p>
            <a:endParaRPr lang="de-DE" dirty="0"/>
          </a:p>
        </p:txBody>
      </p:sp>
      <p:sp>
        <p:nvSpPr>
          <p:cNvPr id="4" name="Foliennummernplatzhalter 3"/>
          <p:cNvSpPr>
            <a:spLocks noGrp="1"/>
          </p:cNvSpPr>
          <p:nvPr>
            <p:ph type="sldNum" sz="quarter" idx="10"/>
          </p:nvPr>
        </p:nvSpPr>
        <p:spPr/>
        <p:txBody>
          <a:bodyPr/>
          <a:lstStyle/>
          <a:p>
            <a:fld id="{0F5EE235-A5B2-40A6-A493-A23476CE6A58}" type="slidenum">
              <a:rPr lang="de-DE" smtClean="0"/>
              <a:t>22</a:t>
            </a:fld>
            <a:endParaRPr lang="de-DE"/>
          </a:p>
        </p:txBody>
      </p:sp>
    </p:spTree>
    <p:extLst>
      <p:ext uri="{BB962C8B-B14F-4D97-AF65-F5344CB8AC3E}">
        <p14:creationId xmlns:p14="http://schemas.microsoft.com/office/powerpoint/2010/main" val="1832093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09A0-D34E-62E9-D1EF-4B1A6DCE89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D4925F-1B38-9D58-1C95-F94BB1186CF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A8E6FC-AB80-5EE9-3CE2-2F1605887E1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782FDC6-F43F-BE20-38AF-D549D4A814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93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FDCA3-60D5-C21B-92BD-C2E3582982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79C59D-07A8-4398-8BDC-96F8EDEFE4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F63E45-E884-E754-990B-67715C025D8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62FB619-C737-54D9-2B77-C008E0D585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200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E0970-C2DB-D375-1080-0510FF41F1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C6BA39-9CF1-73CD-BFA2-74CA3707AE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41EA45-4EEA-849F-E528-6D2824BE13A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C8A70E9-7B30-14A7-14AE-EBD687374D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684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84973-CEB3-5ECD-B5C4-2AA1466DD1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2D4A0E-68CF-F04D-611D-949BAF372E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9B4E4A-86FD-CCC5-8CFA-B0B3B569E9E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8A6265C-7A81-858C-F46E-8CD5EFDCD1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430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219C37A-AC46-418C-9056-B7B935171FA6}" type="slidenum">
              <a:rPr lang="de-DE" smtClean="0"/>
              <a:t>27</a:t>
            </a:fld>
            <a:endParaRPr lang="de-DE"/>
          </a:p>
        </p:txBody>
      </p:sp>
    </p:spTree>
    <p:extLst>
      <p:ext uri="{BB962C8B-B14F-4D97-AF65-F5344CB8AC3E}">
        <p14:creationId xmlns:p14="http://schemas.microsoft.com/office/powerpoint/2010/main" val="139486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AB2DD4C-5B97-47BF-968E-DDC76B22C4B6}" type="slidenum">
              <a:rPr lang="de-DE" smtClean="0"/>
              <a:t>3</a:t>
            </a:fld>
            <a:endParaRPr lang="de-DE"/>
          </a:p>
        </p:txBody>
      </p:sp>
    </p:spTree>
    <p:extLst>
      <p:ext uri="{BB962C8B-B14F-4D97-AF65-F5344CB8AC3E}">
        <p14:creationId xmlns:p14="http://schemas.microsoft.com/office/powerpoint/2010/main" val="14979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AB2DD4C-5B97-47BF-968E-DDC76B22C4B6}" type="slidenum">
              <a:rPr lang="de-DE" smtClean="0"/>
              <a:t>4</a:t>
            </a:fld>
            <a:endParaRPr lang="de-DE"/>
          </a:p>
        </p:txBody>
      </p:sp>
    </p:spTree>
    <p:extLst>
      <p:ext uri="{BB962C8B-B14F-4D97-AF65-F5344CB8AC3E}">
        <p14:creationId xmlns:p14="http://schemas.microsoft.com/office/powerpoint/2010/main" val="306729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031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2DD4C-5B97-47BF-968E-DDC76B22C4B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675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4059882"/>
          </a:xfrm>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0922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E510-A4FB-C89D-175A-E5F34F0768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28684AF-A5BD-B16A-914A-43DBFCE99402}"/>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CB19D0B9-B834-C8A6-470E-5171AB6B39E1}"/>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9A6E7607-A8DD-93DA-9535-9CE3CBB820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75159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854B-2D18-367D-F5E4-05033823AE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06CC30-FF4C-B565-E9C8-44042FFCBACB}"/>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6028C8D7-15F4-DC46-FF0C-56772CF78E46}"/>
              </a:ext>
            </a:extLst>
          </p:cNvPr>
          <p:cNvSpPr>
            <a:spLocks noGrp="1"/>
          </p:cNvSpPr>
          <p:nvPr>
            <p:ph type="body" idx="1"/>
          </p:nvPr>
        </p:nvSpPr>
        <p:spPr>
          <a:xfrm>
            <a:off x="685800" y="4400550"/>
            <a:ext cx="5486400" cy="4059882"/>
          </a:xfrm>
        </p:spPr>
        <p:txBody>
          <a:bodyPr/>
          <a:lstStyle/>
          <a:p>
            <a:endParaRPr lang="de-DE" dirty="0"/>
          </a:p>
        </p:txBody>
      </p:sp>
      <p:sp>
        <p:nvSpPr>
          <p:cNvPr id="4" name="Foliennummernplatzhalter 3">
            <a:extLst>
              <a:ext uri="{FF2B5EF4-FFF2-40B4-BE49-F238E27FC236}">
                <a16:creationId xmlns:a16="http://schemas.microsoft.com/office/drawing/2014/main" id="{1A2FFCB8-B9E4-1D98-22A1-6CB3640CBB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DC04-472E-46CD-9CA2-17731012BE17}" type="slidenum">
              <a:rPr kumimoji="0" lang="de-DE" sz="9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9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529794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Tiefblau visua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F57192E-DF33-303E-FCC3-F7E79D833E8F}"/>
              </a:ext>
            </a:extLst>
          </p:cNvPr>
          <p:cNvSpPr/>
          <p:nvPr userDrawn="1"/>
        </p:nvSpPr>
        <p:spPr>
          <a:xfrm>
            <a:off x="0" y="0"/>
            <a:ext cx="12192000" cy="6858000"/>
          </a:xfrm>
          <a:prstGeom prst="rect">
            <a:avLst/>
          </a:prstGeom>
          <a:solidFill>
            <a:srgbClr val="00147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FFFFFF"/>
              </a:solidFill>
            </a:endParaRPr>
          </a:p>
        </p:txBody>
      </p:sp>
      <p:pic>
        <p:nvPicPr>
          <p:cNvPr id="2" name="Grafik 1">
            <a:extLst>
              <a:ext uri="{FF2B5EF4-FFF2-40B4-BE49-F238E27FC236}">
                <a16:creationId xmlns:a16="http://schemas.microsoft.com/office/drawing/2014/main" id="{CE696BF3-5539-A783-4687-EED7FFAC58E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pic>
        <p:nvPicPr>
          <p:cNvPr id="4" name="Grafik 3">
            <a:extLst>
              <a:ext uri="{FF2B5EF4-FFF2-40B4-BE49-F238E27FC236}">
                <a16:creationId xmlns:a16="http://schemas.microsoft.com/office/drawing/2014/main" id="{DFA35527-E110-2A21-D9FA-375D81A376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333998" y="0"/>
            <a:ext cx="6858001" cy="6858001"/>
          </a:xfrm>
          <a:prstGeom prst="rect">
            <a:avLst/>
          </a:prstGeom>
        </p:spPr>
      </p:pic>
      <p:sp>
        <p:nvSpPr>
          <p:cNvPr id="3" name="Untertitel 2"/>
          <p:cNvSpPr>
            <a:spLocks noGrp="1"/>
          </p:cNvSpPr>
          <p:nvPr>
            <p:ph type="subTitle" idx="1" hasCustomPrompt="1"/>
          </p:nvPr>
        </p:nvSpPr>
        <p:spPr bwMode="gray">
          <a:xfrm>
            <a:off x="371363" y="3897052"/>
            <a:ext cx="8856985" cy="1044116"/>
          </a:xfrm>
          <a:prstGeom prst="rect">
            <a:avLst/>
          </a:prstGeom>
        </p:spPr>
        <p:txBody>
          <a:bodyPr vert="horz" lIns="0" tIns="0" rIns="0" bIns="0" rtlCol="0" anchor="t">
            <a:noAutofit/>
          </a:bodyPr>
          <a:lstStyle>
            <a:lvl1pPr>
              <a:defRPr lang="de-DE" sz="2400" dirty="0">
                <a:solidFill>
                  <a:srgbClr val="69F5C8"/>
                </a:solidFill>
              </a:defRPr>
            </a:lvl1pPr>
          </a:lstStyle>
          <a:p>
            <a:pPr lvl="0">
              <a:spcBef>
                <a:spcPts val="0"/>
              </a:spcBef>
            </a:pPr>
            <a:r>
              <a:rPr lang="de-DE" dirty="0"/>
              <a:t>Tragen Sie hier einen Untertitel bzw. weitere relevante Informationen zur Präsentation ein </a:t>
            </a:r>
          </a:p>
        </p:txBody>
      </p:sp>
      <p:sp>
        <p:nvSpPr>
          <p:cNvPr id="14" name="Titel 13">
            <a:extLst>
              <a:ext uri="{FF2B5EF4-FFF2-40B4-BE49-F238E27FC236}">
                <a16:creationId xmlns:a16="http://schemas.microsoft.com/office/drawing/2014/main" id="{AD308901-8FA5-7C44-B79F-179DA017BEC2}"/>
              </a:ext>
            </a:extLst>
          </p:cNvPr>
          <p:cNvSpPr>
            <a:spLocks noGrp="1"/>
          </p:cNvSpPr>
          <p:nvPr>
            <p:ph type="title" hasCustomPrompt="1"/>
          </p:nvPr>
        </p:nvSpPr>
        <p:spPr bwMode="gray">
          <a:xfrm>
            <a:off x="371363" y="1304764"/>
            <a:ext cx="8856985" cy="2448272"/>
          </a:xfrm>
        </p:spPr>
        <p:txBody>
          <a:bodyPr vert="horz" lIns="0" tIns="0" rIns="0" bIns="0" rtlCol="0" anchor="b">
            <a:noAutofit/>
          </a:bodyPr>
          <a:lstStyle>
            <a:lvl1pPr>
              <a:defRPr lang="de-DE" sz="5400" dirty="0">
                <a:solidFill>
                  <a:srgbClr val="69F5C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5" name="Textplatzhalter 4">
            <a:extLst>
              <a:ext uri="{FF2B5EF4-FFF2-40B4-BE49-F238E27FC236}">
                <a16:creationId xmlns:a16="http://schemas.microsoft.com/office/drawing/2014/main" id="{ADE23CC1-1E72-4D76-BA89-563E763960A1}"/>
              </a:ext>
            </a:extLst>
          </p:cNvPr>
          <p:cNvSpPr>
            <a:spLocks noGrp="1"/>
          </p:cNvSpPr>
          <p:nvPr>
            <p:ph type="body" sz="quarter" idx="10" hasCustomPrompt="1"/>
          </p:nvPr>
        </p:nvSpPr>
        <p:spPr bwMode="gray">
          <a:xfrm>
            <a:off x="371364" y="476672"/>
            <a:ext cx="8856985" cy="288032"/>
          </a:xfrm>
        </p:spPr>
        <p:txBody>
          <a:bodyPr vert="horz" lIns="0" tIns="0" rIns="0" bIns="0" rtlCol="0" anchor="ctr">
            <a:noAutofit/>
          </a:bodyPr>
          <a:lstStyle>
            <a:lvl1pPr>
              <a:defRPr lang="de-DE" dirty="0">
                <a:solidFill>
                  <a:srgbClr val="69F5C8"/>
                </a:solidFill>
              </a:defRPr>
            </a:lvl1pPr>
          </a:lstStyle>
          <a:p>
            <a:pPr lvl="0"/>
            <a:r>
              <a:rPr lang="de-DE" dirty="0"/>
              <a:t>Kundenname, Ort</a:t>
            </a:r>
          </a:p>
        </p:txBody>
      </p:sp>
      <p:sp>
        <p:nvSpPr>
          <p:cNvPr id="7" name="Datumsplatzhalter 6">
            <a:extLst>
              <a:ext uri="{FF2B5EF4-FFF2-40B4-BE49-F238E27FC236}">
                <a16:creationId xmlns:a16="http://schemas.microsoft.com/office/drawing/2014/main" id="{967B9DC8-90D6-6253-F751-8C61302AD905}"/>
              </a:ext>
            </a:extLst>
          </p:cNvPr>
          <p:cNvSpPr>
            <a:spLocks noGrp="1"/>
          </p:cNvSpPr>
          <p:nvPr>
            <p:ph type="dt" sz="half" idx="11"/>
          </p:nvPr>
        </p:nvSpPr>
        <p:spPr bwMode="gray">
          <a:xfrm>
            <a:off x="8292244" y="5956709"/>
            <a:ext cx="3528393" cy="288032"/>
          </a:xfrm>
          <a:prstGeom prst="rect">
            <a:avLst/>
          </a:prstGeom>
        </p:spPr>
        <p:txBody>
          <a:bodyPr/>
          <a:lstStyle>
            <a:lvl1pPr algn="r">
              <a:defRPr>
                <a:solidFill>
                  <a:srgbClr val="69F5C8"/>
                </a:solidFill>
              </a:defRPr>
            </a:lvl1pPr>
          </a:lstStyle>
          <a:p>
            <a:endParaRPr lang="de-DE" dirty="0"/>
          </a:p>
        </p:txBody>
      </p:sp>
    </p:spTree>
    <p:extLst>
      <p:ext uri="{BB962C8B-B14F-4D97-AF65-F5344CB8AC3E}">
        <p14:creationId xmlns:p14="http://schemas.microsoft.com/office/powerpoint/2010/main" val="290226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inzeilig und Sub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11449162" cy="432000"/>
          </a:xfrm>
        </p:spPr>
        <p:txBody>
          <a:bodyPr/>
          <a:lstStyle>
            <a:lvl1pPr>
              <a:defRPr/>
            </a:lvl1pPr>
          </a:lstStyle>
          <a:p>
            <a:r>
              <a:rPr lang="de-DE" dirty="0"/>
              <a:t>Titel einzeilig</a:t>
            </a:r>
          </a:p>
        </p:txBody>
      </p:sp>
      <p:sp>
        <p:nvSpPr>
          <p:cNvPr id="3" name="Nav">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4" name="Subtitle">
            <a:extLst>
              <a:ext uri="{FF2B5EF4-FFF2-40B4-BE49-F238E27FC236}">
                <a16:creationId xmlns:a16="http://schemas.microsoft.com/office/drawing/2014/main" id="{9CAE857E-6DD0-6B3F-172C-4BA0C4B23C00}"/>
              </a:ext>
            </a:extLst>
          </p:cNvPr>
          <p:cNvSpPr>
            <a:spLocks noGrp="1"/>
          </p:cNvSpPr>
          <p:nvPr>
            <p:ph type="body" sz="quarter" idx="10" hasCustomPrompt="1"/>
          </p:nvPr>
        </p:nvSpPr>
        <p:spPr>
          <a:xfrm>
            <a:off x="371363" y="980728"/>
            <a:ext cx="11449162" cy="288000"/>
          </a:xfrm>
        </p:spPr>
        <p:txBody>
          <a:bodyPr>
            <a:noAutofit/>
          </a:bodyPr>
          <a:lstStyle>
            <a:lvl1pPr>
              <a:defRPr sz="1600">
                <a:solidFill>
                  <a:srgbClr val="0096FF"/>
                </a:solidFill>
              </a:defRPr>
            </a:lvl1pPr>
            <a:lvl2pPr marL="0" indent="0">
              <a:buNone/>
              <a:defRPr sz="1600">
                <a:solidFill>
                  <a:schemeClr val="tx1"/>
                </a:solidFill>
              </a:defRPr>
            </a:lvl2pPr>
            <a:lvl5pPr marL="541338" indent="0">
              <a:buNone/>
              <a:defRPr/>
            </a:lvl5pPr>
          </a:lstStyle>
          <a:p>
            <a:pPr lvl="0"/>
            <a:r>
              <a:rPr lang="de-DE" dirty="0"/>
              <a:t>Subtitle einzeilig</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Tree>
    <p:extLst>
      <p:ext uri="{BB962C8B-B14F-4D97-AF65-F5344CB8AC3E}">
        <p14:creationId xmlns:p14="http://schemas.microsoft.com/office/powerpoint/2010/main" val="204060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ADAAD0-77EB-730B-92CC-5C1B8F623507}"/>
              </a:ext>
            </a:extLst>
          </p:cNvPr>
          <p:cNvSpPr>
            <a:spLocks noGrp="1"/>
          </p:cNvSpPr>
          <p:nvPr>
            <p:ph type="title" hasCustomPrompt="1"/>
          </p:nvPr>
        </p:nvSpPr>
        <p:spPr/>
        <p:txBody>
          <a:bodyPr/>
          <a:lstStyle/>
          <a:p>
            <a:r>
              <a:rPr lang="de-DE" dirty="0"/>
              <a:t>Titel zweizeilig</a:t>
            </a:r>
          </a:p>
        </p:txBody>
      </p:sp>
      <p:sp>
        <p:nvSpPr>
          <p:cNvPr id="5" name="Nav">
            <a:extLst>
              <a:ext uri="{FF2B5EF4-FFF2-40B4-BE49-F238E27FC236}">
                <a16:creationId xmlns:a16="http://schemas.microsoft.com/office/drawing/2014/main" id="{C9A5D785-3AD3-9F87-44A1-738879BA37F1}"/>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3" name="Inhaltsplatzhalter 2">
            <a:extLst>
              <a:ext uri="{FF2B5EF4-FFF2-40B4-BE49-F238E27FC236}">
                <a16:creationId xmlns:a16="http://schemas.microsoft.com/office/drawing/2014/main" id="{0FCD58D0-BF03-4B1A-B082-5632ACFDCB2E}"/>
              </a:ext>
            </a:extLst>
          </p:cNvPr>
          <p:cNvSpPr>
            <a:spLocks noGrp="1"/>
          </p:cNvSpPr>
          <p:nvPr>
            <p:ph idx="1"/>
          </p:nvPr>
        </p:nvSpPr>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D62A21B7-8AFC-D466-06E6-7D1272C0332F}"/>
              </a:ext>
            </a:extLst>
          </p:cNvPr>
          <p:cNvSpPr>
            <a:spLocks noGrp="1"/>
          </p:cNvSpPr>
          <p:nvPr>
            <p:ph type="ftr" sz="quarter" idx="11"/>
          </p:nvPr>
        </p:nvSpPr>
        <p:spPr/>
        <p:txBody>
          <a:bodyPr/>
          <a:lstStyle/>
          <a:p>
            <a:r>
              <a:rPr lang="de-DE"/>
              <a:t>Fußzeile über Kopf- und Fußzeile eintragen </a:t>
            </a:r>
            <a:endParaRPr lang="de-DE" dirty="0"/>
          </a:p>
        </p:txBody>
      </p:sp>
    </p:spTree>
    <p:extLst>
      <p:ext uri="{BB962C8B-B14F-4D97-AF65-F5344CB8AC3E}">
        <p14:creationId xmlns:p14="http://schemas.microsoft.com/office/powerpoint/2010/main" val="2991990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CD58D0-BF03-4B1A-B082-5632ACFDCB2E}"/>
              </a:ext>
            </a:extLst>
          </p:cNvPr>
          <p:cNvSpPr>
            <a:spLocks noGrp="1"/>
          </p:cNvSpPr>
          <p:nvPr>
            <p:ph idx="1"/>
          </p:nvPr>
        </p:nvSpPr>
        <p:spPr>
          <a:xfrm>
            <a:off x="371363" y="1592796"/>
            <a:ext cx="5508737" cy="4536504"/>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02ADAAD0-77EB-730B-92CC-5C1B8F623507}"/>
              </a:ext>
            </a:extLst>
          </p:cNvPr>
          <p:cNvSpPr>
            <a:spLocks noGrp="1"/>
          </p:cNvSpPr>
          <p:nvPr>
            <p:ph type="title" hasCustomPrompt="1"/>
          </p:nvPr>
        </p:nvSpPr>
        <p:spPr/>
        <p:txBody>
          <a:bodyPr/>
          <a:lstStyle/>
          <a:p>
            <a:r>
              <a:rPr lang="de-DE" dirty="0"/>
              <a:t>Titel zweizeilig</a:t>
            </a:r>
          </a:p>
        </p:txBody>
      </p:sp>
      <p:sp>
        <p:nvSpPr>
          <p:cNvPr id="5" name="Textplatzhalter 4">
            <a:extLst>
              <a:ext uri="{FF2B5EF4-FFF2-40B4-BE49-F238E27FC236}">
                <a16:creationId xmlns:a16="http://schemas.microsoft.com/office/drawing/2014/main" id="{C9A5D785-3AD3-9F87-44A1-738879BA37F1}"/>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2" name="Fußzeilenplatzhalter 1">
            <a:extLst>
              <a:ext uri="{FF2B5EF4-FFF2-40B4-BE49-F238E27FC236}">
                <a16:creationId xmlns:a16="http://schemas.microsoft.com/office/drawing/2014/main" id="{D62A21B7-8AFC-D466-06E6-7D1272C0332F}"/>
              </a:ext>
            </a:extLst>
          </p:cNvPr>
          <p:cNvSpPr>
            <a:spLocks noGrp="1"/>
          </p:cNvSpPr>
          <p:nvPr>
            <p:ph type="ftr" sz="quarter" idx="11"/>
          </p:nvPr>
        </p:nvSpPr>
        <p:spPr/>
        <p:txBody>
          <a:bodyPr/>
          <a:lstStyle/>
          <a:p>
            <a:r>
              <a:rPr lang="de-DE"/>
              <a:t>Fußzeile über Kopf- und Fußzeile eintragen </a:t>
            </a:r>
            <a:endParaRPr lang="de-DE" dirty="0"/>
          </a:p>
        </p:txBody>
      </p:sp>
      <p:sp>
        <p:nvSpPr>
          <p:cNvPr id="9" name="Inhaltsplatzhalter 8">
            <a:extLst>
              <a:ext uri="{FF2B5EF4-FFF2-40B4-BE49-F238E27FC236}">
                <a16:creationId xmlns:a16="http://schemas.microsoft.com/office/drawing/2014/main" id="{DFD73453-89F3-7E12-0BFF-467C7CFEBC86}"/>
              </a:ext>
            </a:extLst>
          </p:cNvPr>
          <p:cNvSpPr>
            <a:spLocks noGrp="1"/>
          </p:cNvSpPr>
          <p:nvPr>
            <p:ph sz="quarter" idx="12"/>
          </p:nvPr>
        </p:nvSpPr>
        <p:spPr>
          <a:xfrm>
            <a:off x="6312024" y="1592796"/>
            <a:ext cx="5508613" cy="4536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2689609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Dr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CD58D0-BF03-4B1A-B082-5632ACFDCB2E}"/>
              </a:ext>
            </a:extLst>
          </p:cNvPr>
          <p:cNvSpPr>
            <a:spLocks noGrp="1"/>
          </p:cNvSpPr>
          <p:nvPr>
            <p:ph idx="1"/>
          </p:nvPr>
        </p:nvSpPr>
        <p:spPr>
          <a:xfrm>
            <a:off x="371363" y="1592796"/>
            <a:ext cx="3576424" cy="4536000"/>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02ADAAD0-77EB-730B-92CC-5C1B8F623507}"/>
              </a:ext>
            </a:extLst>
          </p:cNvPr>
          <p:cNvSpPr>
            <a:spLocks noGrp="1"/>
          </p:cNvSpPr>
          <p:nvPr>
            <p:ph type="title" hasCustomPrompt="1"/>
          </p:nvPr>
        </p:nvSpPr>
        <p:spPr/>
        <p:txBody>
          <a:bodyPr/>
          <a:lstStyle/>
          <a:p>
            <a:r>
              <a:rPr lang="de-DE" dirty="0"/>
              <a:t>Titel zweizeilig</a:t>
            </a:r>
          </a:p>
        </p:txBody>
      </p:sp>
      <p:sp>
        <p:nvSpPr>
          <p:cNvPr id="5" name="Textplatzhalter 4">
            <a:extLst>
              <a:ext uri="{FF2B5EF4-FFF2-40B4-BE49-F238E27FC236}">
                <a16:creationId xmlns:a16="http://schemas.microsoft.com/office/drawing/2014/main" id="{C9A5D785-3AD3-9F87-44A1-738879BA37F1}"/>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2" name="Fußzeilenplatzhalter 1">
            <a:extLst>
              <a:ext uri="{FF2B5EF4-FFF2-40B4-BE49-F238E27FC236}">
                <a16:creationId xmlns:a16="http://schemas.microsoft.com/office/drawing/2014/main" id="{D62A21B7-8AFC-D466-06E6-7D1272C0332F}"/>
              </a:ext>
            </a:extLst>
          </p:cNvPr>
          <p:cNvSpPr>
            <a:spLocks noGrp="1"/>
          </p:cNvSpPr>
          <p:nvPr>
            <p:ph type="ftr" sz="quarter" idx="11"/>
          </p:nvPr>
        </p:nvSpPr>
        <p:spPr/>
        <p:txBody>
          <a:bodyPr/>
          <a:lstStyle/>
          <a:p>
            <a:r>
              <a:rPr lang="de-DE"/>
              <a:t>Fußzeile über Kopf- und Fußzeile eintragen </a:t>
            </a:r>
            <a:endParaRPr lang="de-DE" dirty="0"/>
          </a:p>
        </p:txBody>
      </p:sp>
      <p:sp>
        <p:nvSpPr>
          <p:cNvPr id="10" name="Inhaltsplatzhalter 9">
            <a:extLst>
              <a:ext uri="{FF2B5EF4-FFF2-40B4-BE49-F238E27FC236}">
                <a16:creationId xmlns:a16="http://schemas.microsoft.com/office/drawing/2014/main" id="{886FEEB0-087D-D5B9-7736-DC769E20C491}"/>
              </a:ext>
            </a:extLst>
          </p:cNvPr>
          <p:cNvSpPr>
            <a:spLocks noGrp="1"/>
          </p:cNvSpPr>
          <p:nvPr>
            <p:ph sz="quarter" idx="12"/>
          </p:nvPr>
        </p:nvSpPr>
        <p:spPr>
          <a:xfrm>
            <a:off x="4307788" y="1592796"/>
            <a:ext cx="3576424"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Inhaltsplatzhalter 11">
            <a:extLst>
              <a:ext uri="{FF2B5EF4-FFF2-40B4-BE49-F238E27FC236}">
                <a16:creationId xmlns:a16="http://schemas.microsoft.com/office/drawing/2014/main" id="{98FD6181-4ACE-C6D0-9E40-9F695F122E70}"/>
              </a:ext>
            </a:extLst>
          </p:cNvPr>
          <p:cNvSpPr>
            <a:spLocks noGrp="1"/>
          </p:cNvSpPr>
          <p:nvPr>
            <p:ph sz="quarter" idx="13"/>
          </p:nvPr>
        </p:nvSpPr>
        <p:spPr>
          <a:xfrm>
            <a:off x="8244212" y="1592796"/>
            <a:ext cx="3576424"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542082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inzeilig, Subtitle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CD58D0-BF03-4B1A-B082-5632ACFDCB2E}"/>
              </a:ext>
            </a:extLst>
          </p:cNvPr>
          <p:cNvSpPr>
            <a:spLocks noGrp="1"/>
          </p:cNvSpPr>
          <p:nvPr>
            <p:ph idx="1"/>
          </p:nvPr>
        </p:nvSpPr>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02ADAAD0-77EB-730B-92CC-5C1B8F623507}"/>
              </a:ext>
            </a:extLst>
          </p:cNvPr>
          <p:cNvSpPr>
            <a:spLocks noGrp="1"/>
          </p:cNvSpPr>
          <p:nvPr>
            <p:ph type="title" hasCustomPrompt="1"/>
          </p:nvPr>
        </p:nvSpPr>
        <p:spPr>
          <a:xfrm>
            <a:off x="371363" y="477106"/>
            <a:ext cx="11449162" cy="432000"/>
          </a:xfrm>
        </p:spPr>
        <p:txBody>
          <a:bodyPr/>
          <a:lstStyle>
            <a:lvl1pPr>
              <a:defRPr/>
            </a:lvl1pPr>
          </a:lstStyle>
          <a:p>
            <a:r>
              <a:rPr lang="de-DE" dirty="0"/>
              <a:t>Titel einzeilig</a:t>
            </a:r>
          </a:p>
        </p:txBody>
      </p:sp>
      <p:sp>
        <p:nvSpPr>
          <p:cNvPr id="5" name="Nav">
            <a:extLst>
              <a:ext uri="{FF2B5EF4-FFF2-40B4-BE49-F238E27FC236}">
                <a16:creationId xmlns:a16="http://schemas.microsoft.com/office/drawing/2014/main" id="{C9A5D785-3AD3-9F87-44A1-738879BA37F1}"/>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2" name="Fußzeilenplatzhalter 1">
            <a:extLst>
              <a:ext uri="{FF2B5EF4-FFF2-40B4-BE49-F238E27FC236}">
                <a16:creationId xmlns:a16="http://schemas.microsoft.com/office/drawing/2014/main" id="{D62A21B7-8AFC-D466-06E6-7D1272C0332F}"/>
              </a:ext>
            </a:extLst>
          </p:cNvPr>
          <p:cNvSpPr>
            <a:spLocks noGrp="1"/>
          </p:cNvSpPr>
          <p:nvPr>
            <p:ph type="ftr" sz="quarter" idx="11"/>
          </p:nvPr>
        </p:nvSpPr>
        <p:spPr/>
        <p:txBody>
          <a:bodyPr/>
          <a:lstStyle/>
          <a:p>
            <a:r>
              <a:rPr lang="de-DE"/>
              <a:t>Fußzeile über Kopf- und Fußzeile eintragen </a:t>
            </a:r>
            <a:endParaRPr lang="de-DE" dirty="0"/>
          </a:p>
        </p:txBody>
      </p:sp>
      <p:sp>
        <p:nvSpPr>
          <p:cNvPr id="7" name="Textplatzhalter 6">
            <a:extLst>
              <a:ext uri="{FF2B5EF4-FFF2-40B4-BE49-F238E27FC236}">
                <a16:creationId xmlns:a16="http://schemas.microsoft.com/office/drawing/2014/main" id="{99DB0EA8-213E-8679-838A-7F83D037FB67}"/>
              </a:ext>
            </a:extLst>
          </p:cNvPr>
          <p:cNvSpPr>
            <a:spLocks noGrp="1"/>
          </p:cNvSpPr>
          <p:nvPr>
            <p:ph type="body" sz="quarter" idx="12" hasCustomPrompt="1"/>
          </p:nvPr>
        </p:nvSpPr>
        <p:spPr>
          <a:xfrm>
            <a:off x="371363" y="980728"/>
            <a:ext cx="11449162" cy="288001"/>
          </a:xfrm>
        </p:spPr>
        <p:txBody>
          <a:bodyPr vert="horz" lIns="0" tIns="0" rIns="0" bIns="0" rtlCol="0">
            <a:noAutofit/>
          </a:bodyPr>
          <a:lstStyle>
            <a:lvl1pPr>
              <a:defRPr lang="de-DE" smtClean="0">
                <a:solidFill>
                  <a:srgbClr val="0096FF"/>
                </a:solidFill>
              </a:defRPr>
            </a:lvl1pPr>
            <a:lvl2pPr>
              <a:defRPr lang="de-DE" dirty="0" smtClean="0"/>
            </a:lvl2pPr>
            <a:lvl3pPr>
              <a:defRPr lang="de-DE" dirty="0" smtClean="0"/>
            </a:lvl3pPr>
            <a:lvl4pPr>
              <a:defRPr lang="de-DE" dirty="0" smtClean="0"/>
            </a:lvl4pPr>
            <a:lvl5pPr>
              <a:defRPr lang="de-DE" dirty="0"/>
            </a:lvl5pPr>
          </a:lstStyle>
          <a:p>
            <a:pPr lvl="0"/>
            <a:r>
              <a:rPr lang="de-DE" dirty="0"/>
              <a:t>Subtitle einzeilig</a:t>
            </a:r>
          </a:p>
        </p:txBody>
      </p:sp>
    </p:spTree>
    <p:extLst>
      <p:ext uri="{BB962C8B-B14F-4D97-AF65-F5344CB8AC3E}">
        <p14:creationId xmlns:p14="http://schemas.microsoft.com/office/powerpoint/2010/main" val="3843448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inzeilig, Subtitle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CD58D0-BF03-4B1A-B082-5632ACFDCB2E}"/>
              </a:ext>
            </a:extLst>
          </p:cNvPr>
          <p:cNvSpPr>
            <a:spLocks noGrp="1"/>
          </p:cNvSpPr>
          <p:nvPr>
            <p:ph idx="1"/>
          </p:nvPr>
        </p:nvSpPr>
        <p:spPr>
          <a:xfrm>
            <a:off x="371365" y="1592796"/>
            <a:ext cx="5508736" cy="4536504"/>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02ADAAD0-77EB-730B-92CC-5C1B8F623507}"/>
              </a:ext>
            </a:extLst>
          </p:cNvPr>
          <p:cNvSpPr>
            <a:spLocks noGrp="1"/>
          </p:cNvSpPr>
          <p:nvPr>
            <p:ph type="title" hasCustomPrompt="1"/>
          </p:nvPr>
        </p:nvSpPr>
        <p:spPr>
          <a:xfrm>
            <a:off x="371363" y="477106"/>
            <a:ext cx="11449162" cy="432000"/>
          </a:xfrm>
        </p:spPr>
        <p:txBody>
          <a:bodyPr/>
          <a:lstStyle>
            <a:lvl1pPr>
              <a:defRPr/>
            </a:lvl1pPr>
          </a:lstStyle>
          <a:p>
            <a:r>
              <a:rPr lang="de-DE" dirty="0"/>
              <a:t>Titel einzeilig</a:t>
            </a:r>
          </a:p>
        </p:txBody>
      </p:sp>
      <p:sp>
        <p:nvSpPr>
          <p:cNvPr id="5" name="Nav">
            <a:extLst>
              <a:ext uri="{FF2B5EF4-FFF2-40B4-BE49-F238E27FC236}">
                <a16:creationId xmlns:a16="http://schemas.microsoft.com/office/drawing/2014/main" id="{C9A5D785-3AD3-9F87-44A1-738879BA37F1}"/>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2" name="Fußzeilenplatzhalter 1">
            <a:extLst>
              <a:ext uri="{FF2B5EF4-FFF2-40B4-BE49-F238E27FC236}">
                <a16:creationId xmlns:a16="http://schemas.microsoft.com/office/drawing/2014/main" id="{D62A21B7-8AFC-D466-06E6-7D1272C0332F}"/>
              </a:ext>
            </a:extLst>
          </p:cNvPr>
          <p:cNvSpPr>
            <a:spLocks noGrp="1"/>
          </p:cNvSpPr>
          <p:nvPr>
            <p:ph type="ftr" sz="quarter" idx="11"/>
          </p:nvPr>
        </p:nvSpPr>
        <p:spPr/>
        <p:txBody>
          <a:bodyPr/>
          <a:lstStyle/>
          <a:p>
            <a:r>
              <a:rPr lang="de-DE"/>
              <a:t>Fußzeile über Kopf- und Fußzeile eintragen </a:t>
            </a:r>
            <a:endParaRPr lang="de-DE" dirty="0"/>
          </a:p>
        </p:txBody>
      </p:sp>
      <p:sp>
        <p:nvSpPr>
          <p:cNvPr id="7" name="Textplatzhalter 6">
            <a:extLst>
              <a:ext uri="{FF2B5EF4-FFF2-40B4-BE49-F238E27FC236}">
                <a16:creationId xmlns:a16="http://schemas.microsoft.com/office/drawing/2014/main" id="{99DB0EA8-213E-8679-838A-7F83D037FB67}"/>
              </a:ext>
            </a:extLst>
          </p:cNvPr>
          <p:cNvSpPr>
            <a:spLocks noGrp="1"/>
          </p:cNvSpPr>
          <p:nvPr>
            <p:ph type="body" sz="quarter" idx="12" hasCustomPrompt="1"/>
          </p:nvPr>
        </p:nvSpPr>
        <p:spPr>
          <a:xfrm>
            <a:off x="371363" y="980728"/>
            <a:ext cx="11449162" cy="288001"/>
          </a:xfrm>
        </p:spPr>
        <p:txBody>
          <a:bodyPr vert="horz" lIns="0" tIns="0" rIns="0" bIns="0" rtlCol="0">
            <a:noAutofit/>
          </a:bodyPr>
          <a:lstStyle>
            <a:lvl1pPr>
              <a:defRPr lang="de-DE" smtClean="0">
                <a:solidFill>
                  <a:srgbClr val="0096FF"/>
                </a:solidFill>
              </a:defRPr>
            </a:lvl1pPr>
            <a:lvl2pPr>
              <a:defRPr lang="de-DE" dirty="0" smtClean="0"/>
            </a:lvl2pPr>
            <a:lvl3pPr>
              <a:defRPr lang="de-DE" dirty="0" smtClean="0"/>
            </a:lvl3pPr>
            <a:lvl4pPr>
              <a:defRPr lang="de-DE" dirty="0" smtClean="0"/>
            </a:lvl4pPr>
            <a:lvl5pPr>
              <a:defRPr lang="de-DE" dirty="0"/>
            </a:lvl5pPr>
          </a:lstStyle>
          <a:p>
            <a:pPr lvl="0"/>
            <a:r>
              <a:rPr lang="de-DE" dirty="0"/>
              <a:t>Subtitle einzeilig</a:t>
            </a:r>
          </a:p>
        </p:txBody>
      </p:sp>
      <p:sp>
        <p:nvSpPr>
          <p:cNvPr id="6" name="Inhaltsplatzhalter 2">
            <a:extLst>
              <a:ext uri="{FF2B5EF4-FFF2-40B4-BE49-F238E27FC236}">
                <a16:creationId xmlns:a16="http://schemas.microsoft.com/office/drawing/2014/main" id="{E44DD391-D75E-B073-92A1-3C6C08F09DB8}"/>
              </a:ext>
            </a:extLst>
          </p:cNvPr>
          <p:cNvSpPr>
            <a:spLocks noGrp="1"/>
          </p:cNvSpPr>
          <p:nvPr>
            <p:ph idx="13"/>
          </p:nvPr>
        </p:nvSpPr>
        <p:spPr>
          <a:xfrm>
            <a:off x="6312024" y="1592796"/>
            <a:ext cx="5508613" cy="4536504"/>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31200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inzeilig, Subtitle und Dr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CD58D0-BF03-4B1A-B082-5632ACFDCB2E}"/>
              </a:ext>
            </a:extLst>
          </p:cNvPr>
          <p:cNvSpPr>
            <a:spLocks noGrp="1"/>
          </p:cNvSpPr>
          <p:nvPr>
            <p:ph idx="1"/>
          </p:nvPr>
        </p:nvSpPr>
        <p:spPr>
          <a:xfrm>
            <a:off x="371363" y="1592796"/>
            <a:ext cx="3576424" cy="4536000"/>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02ADAAD0-77EB-730B-92CC-5C1B8F623507}"/>
              </a:ext>
            </a:extLst>
          </p:cNvPr>
          <p:cNvSpPr>
            <a:spLocks noGrp="1"/>
          </p:cNvSpPr>
          <p:nvPr>
            <p:ph type="title" hasCustomPrompt="1"/>
          </p:nvPr>
        </p:nvSpPr>
        <p:spPr>
          <a:xfrm>
            <a:off x="371363" y="477106"/>
            <a:ext cx="11449162" cy="432000"/>
          </a:xfrm>
        </p:spPr>
        <p:txBody>
          <a:bodyPr/>
          <a:lstStyle>
            <a:lvl1pPr>
              <a:defRPr/>
            </a:lvl1pPr>
          </a:lstStyle>
          <a:p>
            <a:r>
              <a:rPr lang="de-DE" dirty="0"/>
              <a:t>Titel einzeilig</a:t>
            </a:r>
          </a:p>
        </p:txBody>
      </p:sp>
      <p:sp>
        <p:nvSpPr>
          <p:cNvPr id="5" name="Nav">
            <a:extLst>
              <a:ext uri="{FF2B5EF4-FFF2-40B4-BE49-F238E27FC236}">
                <a16:creationId xmlns:a16="http://schemas.microsoft.com/office/drawing/2014/main" id="{C9A5D785-3AD3-9F87-44A1-738879BA37F1}"/>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2" name="Fußzeilenplatzhalter 1">
            <a:extLst>
              <a:ext uri="{FF2B5EF4-FFF2-40B4-BE49-F238E27FC236}">
                <a16:creationId xmlns:a16="http://schemas.microsoft.com/office/drawing/2014/main" id="{D62A21B7-8AFC-D466-06E6-7D1272C0332F}"/>
              </a:ext>
            </a:extLst>
          </p:cNvPr>
          <p:cNvSpPr>
            <a:spLocks noGrp="1"/>
          </p:cNvSpPr>
          <p:nvPr>
            <p:ph type="ftr" sz="quarter" idx="11"/>
          </p:nvPr>
        </p:nvSpPr>
        <p:spPr/>
        <p:txBody>
          <a:bodyPr/>
          <a:lstStyle/>
          <a:p>
            <a:r>
              <a:rPr lang="de-DE"/>
              <a:t>Fußzeile über Kopf- und Fußzeile eintragen </a:t>
            </a:r>
            <a:endParaRPr lang="de-DE" dirty="0"/>
          </a:p>
        </p:txBody>
      </p:sp>
      <p:sp>
        <p:nvSpPr>
          <p:cNvPr id="7" name="Textplatzhalter 6">
            <a:extLst>
              <a:ext uri="{FF2B5EF4-FFF2-40B4-BE49-F238E27FC236}">
                <a16:creationId xmlns:a16="http://schemas.microsoft.com/office/drawing/2014/main" id="{99DB0EA8-213E-8679-838A-7F83D037FB67}"/>
              </a:ext>
            </a:extLst>
          </p:cNvPr>
          <p:cNvSpPr>
            <a:spLocks noGrp="1"/>
          </p:cNvSpPr>
          <p:nvPr>
            <p:ph type="body" sz="quarter" idx="12" hasCustomPrompt="1"/>
          </p:nvPr>
        </p:nvSpPr>
        <p:spPr>
          <a:xfrm>
            <a:off x="371363" y="980728"/>
            <a:ext cx="11449162" cy="288001"/>
          </a:xfrm>
        </p:spPr>
        <p:txBody>
          <a:bodyPr vert="horz" lIns="0" tIns="0" rIns="0" bIns="0" rtlCol="0">
            <a:noAutofit/>
          </a:bodyPr>
          <a:lstStyle>
            <a:lvl1pPr>
              <a:defRPr lang="de-DE" smtClean="0">
                <a:solidFill>
                  <a:srgbClr val="0096FF"/>
                </a:solidFill>
              </a:defRPr>
            </a:lvl1pPr>
            <a:lvl2pPr>
              <a:defRPr lang="de-DE" dirty="0" smtClean="0"/>
            </a:lvl2pPr>
            <a:lvl3pPr>
              <a:defRPr lang="de-DE" dirty="0" smtClean="0"/>
            </a:lvl3pPr>
            <a:lvl4pPr>
              <a:defRPr lang="de-DE" dirty="0" smtClean="0"/>
            </a:lvl4pPr>
            <a:lvl5pPr>
              <a:defRPr lang="de-DE" dirty="0"/>
            </a:lvl5pPr>
          </a:lstStyle>
          <a:p>
            <a:pPr lvl="0"/>
            <a:r>
              <a:rPr lang="de-DE" dirty="0"/>
              <a:t>Subtitle einzeilig</a:t>
            </a:r>
          </a:p>
        </p:txBody>
      </p:sp>
      <p:sp>
        <p:nvSpPr>
          <p:cNvPr id="6" name="Inhaltsplatzhalter 2">
            <a:extLst>
              <a:ext uri="{FF2B5EF4-FFF2-40B4-BE49-F238E27FC236}">
                <a16:creationId xmlns:a16="http://schemas.microsoft.com/office/drawing/2014/main" id="{E44DD391-D75E-B073-92A1-3C6C08F09DB8}"/>
              </a:ext>
            </a:extLst>
          </p:cNvPr>
          <p:cNvSpPr>
            <a:spLocks noGrp="1"/>
          </p:cNvSpPr>
          <p:nvPr>
            <p:ph idx="13"/>
          </p:nvPr>
        </p:nvSpPr>
        <p:spPr>
          <a:xfrm>
            <a:off x="4307788" y="1592796"/>
            <a:ext cx="3576424" cy="4536000"/>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2">
            <a:extLst>
              <a:ext uri="{FF2B5EF4-FFF2-40B4-BE49-F238E27FC236}">
                <a16:creationId xmlns:a16="http://schemas.microsoft.com/office/drawing/2014/main" id="{C3E1FFBA-F83E-B0C4-ADCE-731453ADFB50}"/>
              </a:ext>
            </a:extLst>
          </p:cNvPr>
          <p:cNvSpPr>
            <a:spLocks noGrp="1"/>
          </p:cNvSpPr>
          <p:nvPr>
            <p:ph idx="14"/>
          </p:nvPr>
        </p:nvSpPr>
        <p:spPr>
          <a:xfrm>
            <a:off x="8244212" y="1592796"/>
            <a:ext cx="3576424" cy="4536000"/>
          </a:xfrm>
        </p:spPr>
        <p:txBody>
          <a:bodyPr/>
          <a:lstStyle>
            <a:lvl1pPr marL="0" indent="0">
              <a:buFontTx/>
              <a:buNone/>
              <a:defRPr/>
            </a:lvl1pPr>
            <a:lvl2pPr marL="180975" indent="-180975">
              <a:defRPr/>
            </a:lvl2pPr>
            <a:lvl3pPr marL="361950" indent="-180975">
              <a:defRPr/>
            </a:lvl3pPr>
            <a:lvl4pPr marL="542925" indent="-180975">
              <a:defRPr/>
            </a:lvl4pPr>
            <a:lvl5pPr marL="714375" indent="-17145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32611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7" name="Bildplatzhalter 6">
            <a:extLst>
              <a:ext uri="{FF2B5EF4-FFF2-40B4-BE49-F238E27FC236}">
                <a16:creationId xmlns:a16="http://schemas.microsoft.com/office/drawing/2014/main" id="{1EB4737A-2124-6E1C-BBFA-5E93DF494E37}"/>
              </a:ext>
            </a:extLst>
          </p:cNvPr>
          <p:cNvSpPr>
            <a:spLocks noGrp="1"/>
          </p:cNvSpPr>
          <p:nvPr>
            <p:ph type="pic" sz="quarter" idx="13" hasCustomPrompt="1"/>
          </p:nvPr>
        </p:nvSpPr>
        <p:spPr>
          <a:xfrm>
            <a:off x="6096000" y="0"/>
            <a:ext cx="6096000" cy="6858001"/>
          </a:xfrm>
        </p:spPr>
        <p:txBody>
          <a:bodyPr lIns="144000" tIns="144000" rIns="144000" bIns="144000" anchor="t"/>
          <a:lstStyle>
            <a:lvl1pPr>
              <a:defRPr/>
            </a:lvl1pPr>
          </a:lstStyle>
          <a:p>
            <a:r>
              <a:rPr lang="de-DE" dirty="0"/>
              <a:t>Bild einfügen</a:t>
            </a:r>
          </a:p>
        </p:txBody>
      </p:sp>
    </p:spTree>
    <p:extLst>
      <p:ext uri="{BB962C8B-B14F-4D97-AF65-F5344CB8AC3E}">
        <p14:creationId xmlns:p14="http://schemas.microsoft.com/office/powerpoint/2010/main" val="169079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7" name="Bildplatzhalter 6">
            <a:extLst>
              <a:ext uri="{FF2B5EF4-FFF2-40B4-BE49-F238E27FC236}">
                <a16:creationId xmlns:a16="http://schemas.microsoft.com/office/drawing/2014/main" id="{1EB4737A-2124-6E1C-BBFA-5E93DF494E37}"/>
              </a:ext>
            </a:extLst>
          </p:cNvPr>
          <p:cNvSpPr>
            <a:spLocks noGrp="1"/>
          </p:cNvSpPr>
          <p:nvPr>
            <p:ph type="pic" sz="quarter" idx="13" hasCustomPrompt="1"/>
          </p:nvPr>
        </p:nvSpPr>
        <p:spPr>
          <a:xfrm>
            <a:off x="6096000" y="0"/>
            <a:ext cx="6096000" cy="6858001"/>
          </a:xfrm>
        </p:spPr>
        <p:txBody>
          <a:bodyPr lIns="144000" tIns="144000" rIns="144000" bIns="144000" anchor="t"/>
          <a:lstStyle>
            <a:lvl1pPr>
              <a:defRPr/>
            </a:lvl1pPr>
          </a:lstStyle>
          <a:p>
            <a:r>
              <a:rPr lang="de-DE" dirty="0"/>
              <a:t>Bild einfügen</a:t>
            </a:r>
          </a:p>
        </p:txBody>
      </p:sp>
      <p:sp>
        <p:nvSpPr>
          <p:cNvPr id="6" name="Inhaltsplatzhalter 5">
            <a:extLst>
              <a:ext uri="{FF2B5EF4-FFF2-40B4-BE49-F238E27FC236}">
                <a16:creationId xmlns:a16="http://schemas.microsoft.com/office/drawing/2014/main" id="{F9923F1A-CDC1-6D04-30DD-950256E48B26}"/>
              </a:ext>
            </a:extLst>
          </p:cNvPr>
          <p:cNvSpPr>
            <a:spLocks noGrp="1"/>
          </p:cNvSpPr>
          <p:nvPr>
            <p:ph sz="quarter" idx="14"/>
          </p:nvPr>
        </p:nvSpPr>
        <p:spPr>
          <a:xfrm>
            <a:off x="371363" y="1592796"/>
            <a:ext cx="5508737" cy="4536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3964184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Fläche rechts Tiefbl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bwMode="gray">
          <a:xfrm>
            <a:off x="6096000" y="0"/>
            <a:ext cx="6096000" cy="6858001"/>
          </a:xfrm>
          <a:prstGeom prst="rect">
            <a:avLst/>
          </a:prstGeom>
          <a:solidFill>
            <a:srgbClr val="00147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FFFFFF"/>
              </a:solidFill>
            </a:endParaRPr>
          </a:p>
        </p:txBody>
      </p:sp>
    </p:spTree>
    <p:extLst>
      <p:ext uri="{BB962C8B-B14F-4D97-AF65-F5344CB8AC3E}">
        <p14:creationId xmlns:p14="http://schemas.microsoft.com/office/powerpoint/2010/main" val="423472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ürkis visua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F57192E-DF33-303E-FCC3-F7E79D833E8F}"/>
              </a:ext>
            </a:extLst>
          </p:cNvPr>
          <p:cNvSpPr/>
          <p:nvPr userDrawn="1"/>
        </p:nvSpPr>
        <p:spPr>
          <a:xfrm>
            <a:off x="0" y="0"/>
            <a:ext cx="12192000" cy="6858000"/>
          </a:xfrm>
          <a:prstGeom prst="rect">
            <a:avLst/>
          </a:prstGeom>
          <a:solidFill>
            <a:srgbClr val="69F5C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001478"/>
              </a:solidFill>
            </a:endParaRPr>
          </a:p>
        </p:txBody>
      </p:sp>
      <p:pic>
        <p:nvPicPr>
          <p:cNvPr id="2" name="Grafik 1">
            <a:extLst>
              <a:ext uri="{FF2B5EF4-FFF2-40B4-BE49-F238E27FC236}">
                <a16:creationId xmlns:a16="http://schemas.microsoft.com/office/drawing/2014/main" id="{CE696BF3-5539-A783-4687-EED7FFAC58E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pic>
        <p:nvPicPr>
          <p:cNvPr id="4" name="Grafik 3">
            <a:extLst>
              <a:ext uri="{FF2B5EF4-FFF2-40B4-BE49-F238E27FC236}">
                <a16:creationId xmlns:a16="http://schemas.microsoft.com/office/drawing/2014/main" id="{CF39BB06-FC0E-9DA4-456F-4A28BA2CEB6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333998" y="0"/>
            <a:ext cx="6858001" cy="6858001"/>
          </a:xfrm>
          <a:prstGeom prst="rect">
            <a:avLst/>
          </a:prstGeom>
        </p:spPr>
      </p:pic>
      <p:sp>
        <p:nvSpPr>
          <p:cNvPr id="3" name="Untertitel 2"/>
          <p:cNvSpPr>
            <a:spLocks noGrp="1"/>
          </p:cNvSpPr>
          <p:nvPr>
            <p:ph type="subTitle" idx="1" hasCustomPrompt="1"/>
          </p:nvPr>
        </p:nvSpPr>
        <p:spPr bwMode="gray">
          <a:xfrm>
            <a:off x="371363" y="3897052"/>
            <a:ext cx="8856985" cy="1044116"/>
          </a:xfrm>
          <a:prstGeom prst="rect">
            <a:avLst/>
          </a:prstGeom>
        </p:spPr>
        <p:txBody>
          <a:bodyPr vert="horz" lIns="0" tIns="0" rIns="0" bIns="0" rtlCol="0" anchor="t">
            <a:noAutofit/>
          </a:bodyPr>
          <a:lstStyle>
            <a:lvl1pPr>
              <a:defRPr lang="de-DE" sz="2400" dirty="0">
                <a:solidFill>
                  <a:srgbClr val="001478"/>
                </a:solidFill>
              </a:defRPr>
            </a:lvl1pPr>
          </a:lstStyle>
          <a:p>
            <a:pPr lvl="0">
              <a:spcBef>
                <a:spcPts val="0"/>
              </a:spcBef>
            </a:pPr>
            <a:r>
              <a:rPr lang="de-DE" dirty="0"/>
              <a:t>Tragen Sie hier einen Untertitel bzw. weitere relevante Informationen zur Präsentation ein </a:t>
            </a:r>
          </a:p>
        </p:txBody>
      </p:sp>
      <p:sp>
        <p:nvSpPr>
          <p:cNvPr id="14" name="Titel 13">
            <a:extLst>
              <a:ext uri="{FF2B5EF4-FFF2-40B4-BE49-F238E27FC236}">
                <a16:creationId xmlns:a16="http://schemas.microsoft.com/office/drawing/2014/main" id="{AD308901-8FA5-7C44-B79F-179DA017BEC2}"/>
              </a:ext>
            </a:extLst>
          </p:cNvPr>
          <p:cNvSpPr>
            <a:spLocks noGrp="1"/>
          </p:cNvSpPr>
          <p:nvPr>
            <p:ph type="title" hasCustomPrompt="1"/>
          </p:nvPr>
        </p:nvSpPr>
        <p:spPr>
          <a:xfrm>
            <a:off x="371363" y="1304764"/>
            <a:ext cx="8856985" cy="2448272"/>
          </a:xfrm>
        </p:spPr>
        <p:txBody>
          <a:bodyPr vert="horz" lIns="0" tIns="0" rIns="0" bIns="0" rtlCol="0" anchor="b">
            <a:noAutofit/>
          </a:bodyPr>
          <a:lstStyle>
            <a:lvl1pPr>
              <a:defRPr lang="de-DE" sz="5400" dirty="0">
                <a:solidFill>
                  <a:srgbClr val="00147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5" name="Textplatzhalter 4">
            <a:extLst>
              <a:ext uri="{FF2B5EF4-FFF2-40B4-BE49-F238E27FC236}">
                <a16:creationId xmlns:a16="http://schemas.microsoft.com/office/drawing/2014/main" id="{ADE23CC1-1E72-4D76-BA89-563E763960A1}"/>
              </a:ext>
            </a:extLst>
          </p:cNvPr>
          <p:cNvSpPr>
            <a:spLocks noGrp="1"/>
          </p:cNvSpPr>
          <p:nvPr>
            <p:ph type="body" sz="quarter" idx="10" hasCustomPrompt="1"/>
          </p:nvPr>
        </p:nvSpPr>
        <p:spPr>
          <a:xfrm>
            <a:off x="371364" y="476672"/>
            <a:ext cx="8856985" cy="288032"/>
          </a:xfrm>
        </p:spPr>
        <p:txBody>
          <a:bodyPr vert="horz" lIns="0" tIns="0" rIns="0" bIns="0" rtlCol="0" anchor="ctr">
            <a:noAutofit/>
          </a:bodyPr>
          <a:lstStyle>
            <a:lvl1pPr>
              <a:defRPr lang="de-DE" dirty="0">
                <a:solidFill>
                  <a:srgbClr val="001478"/>
                </a:solidFill>
              </a:defRPr>
            </a:lvl1pPr>
          </a:lstStyle>
          <a:p>
            <a:pPr lvl="0"/>
            <a:r>
              <a:rPr lang="de-DE" dirty="0"/>
              <a:t>Kundenname, Ort</a:t>
            </a:r>
          </a:p>
        </p:txBody>
      </p:sp>
      <p:sp>
        <p:nvSpPr>
          <p:cNvPr id="7" name="Datumsplatzhalter 6">
            <a:extLst>
              <a:ext uri="{FF2B5EF4-FFF2-40B4-BE49-F238E27FC236}">
                <a16:creationId xmlns:a16="http://schemas.microsoft.com/office/drawing/2014/main" id="{ECE2CA06-5C6F-3CC5-9EA9-50DFABD971D9}"/>
              </a:ext>
            </a:extLst>
          </p:cNvPr>
          <p:cNvSpPr>
            <a:spLocks noGrp="1"/>
          </p:cNvSpPr>
          <p:nvPr>
            <p:ph type="dt" sz="half" idx="11"/>
          </p:nvPr>
        </p:nvSpPr>
        <p:spPr>
          <a:xfrm>
            <a:off x="8292244" y="5956709"/>
            <a:ext cx="3528393" cy="288032"/>
          </a:xfrm>
          <a:prstGeom prst="rect">
            <a:avLst/>
          </a:prstGeom>
        </p:spPr>
        <p:txBody>
          <a:bodyPr/>
          <a:lstStyle>
            <a:lvl1pPr algn="r">
              <a:defRPr>
                <a:solidFill>
                  <a:srgbClr val="001478"/>
                </a:solidFill>
              </a:defRPr>
            </a:lvl1pPr>
          </a:lstStyle>
          <a:p>
            <a:endParaRPr lang="de-DE" dirty="0"/>
          </a:p>
        </p:txBody>
      </p:sp>
    </p:spTree>
    <p:extLst>
      <p:ext uri="{BB962C8B-B14F-4D97-AF65-F5344CB8AC3E}">
        <p14:creationId xmlns:p14="http://schemas.microsoft.com/office/powerpoint/2010/main" val="4159145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Inhalt und Fläche rechts Tiefbl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00147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FFFFFF"/>
              </a:solidFill>
            </a:endParaRPr>
          </a:p>
        </p:txBody>
      </p:sp>
      <p:sp>
        <p:nvSpPr>
          <p:cNvPr id="7" name="Inhaltsplatzhalter 6">
            <a:extLst>
              <a:ext uri="{FF2B5EF4-FFF2-40B4-BE49-F238E27FC236}">
                <a16:creationId xmlns:a16="http://schemas.microsoft.com/office/drawing/2014/main" id="{A78CA9C0-D942-0ED0-0107-4BC720EF2337}"/>
              </a:ext>
            </a:extLst>
          </p:cNvPr>
          <p:cNvSpPr>
            <a:spLocks noGrp="1"/>
          </p:cNvSpPr>
          <p:nvPr>
            <p:ph sz="quarter" idx="13"/>
          </p:nvPr>
        </p:nvSpPr>
        <p:spPr>
          <a:xfrm>
            <a:off x="371363" y="1592796"/>
            <a:ext cx="5508737" cy="4536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392489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Fläche rechts Türk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69F5C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chemeClr val="tx1"/>
              </a:solidFill>
            </a:endParaRPr>
          </a:p>
        </p:txBody>
      </p:sp>
    </p:spTree>
    <p:extLst>
      <p:ext uri="{BB962C8B-B14F-4D97-AF65-F5344CB8AC3E}">
        <p14:creationId xmlns:p14="http://schemas.microsoft.com/office/powerpoint/2010/main" val="40200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Inhalt und Fläche rechts Türk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69F5C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chemeClr val="tx1"/>
              </a:solidFill>
            </a:endParaRPr>
          </a:p>
        </p:txBody>
      </p:sp>
      <p:sp>
        <p:nvSpPr>
          <p:cNvPr id="7" name="Inhaltsplatzhalter 6">
            <a:extLst>
              <a:ext uri="{FF2B5EF4-FFF2-40B4-BE49-F238E27FC236}">
                <a16:creationId xmlns:a16="http://schemas.microsoft.com/office/drawing/2014/main" id="{EB16816E-2CFB-4A2E-8A41-30E0535080D1}"/>
              </a:ext>
            </a:extLst>
          </p:cNvPr>
          <p:cNvSpPr>
            <a:spLocks noGrp="1"/>
          </p:cNvSpPr>
          <p:nvPr>
            <p:ph sz="quarter" idx="13"/>
          </p:nvPr>
        </p:nvSpPr>
        <p:spPr>
          <a:xfrm>
            <a:off x="371363" y="1592796"/>
            <a:ext cx="5508737" cy="4536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19423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Fläche rechts Bl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0096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FFFFFF"/>
              </a:solidFill>
            </a:endParaRPr>
          </a:p>
        </p:txBody>
      </p:sp>
    </p:spTree>
    <p:extLst>
      <p:ext uri="{BB962C8B-B14F-4D97-AF65-F5344CB8AC3E}">
        <p14:creationId xmlns:p14="http://schemas.microsoft.com/office/powerpoint/2010/main" val="779344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Inhalt und Fläche rechts Bl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dirty="0"/>
              <a:t>Titel zweizeilig</a:t>
            </a:r>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0096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FFFFFF"/>
              </a:solidFill>
            </a:endParaRPr>
          </a:p>
        </p:txBody>
      </p:sp>
      <p:sp>
        <p:nvSpPr>
          <p:cNvPr id="7" name="Inhaltsplatzhalter 6">
            <a:extLst>
              <a:ext uri="{FF2B5EF4-FFF2-40B4-BE49-F238E27FC236}">
                <a16:creationId xmlns:a16="http://schemas.microsoft.com/office/drawing/2014/main" id="{B57FC35A-C92E-6B06-2501-AD0392D5C5D5}"/>
              </a:ext>
            </a:extLst>
          </p:cNvPr>
          <p:cNvSpPr>
            <a:spLocks noGrp="1"/>
          </p:cNvSpPr>
          <p:nvPr>
            <p:ph sz="quarter" idx="13"/>
          </p:nvPr>
        </p:nvSpPr>
        <p:spPr>
          <a:xfrm>
            <a:off x="371363" y="1592796"/>
            <a:ext cx="5508737" cy="4536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3586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Fläche rechts Viloet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a:t>Titel zweizeilig</a:t>
            </a:r>
            <a:endParaRPr lang="de-DE" dirty="0"/>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AA5A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FFFFFF"/>
              </a:solidFill>
            </a:endParaRPr>
          </a:p>
        </p:txBody>
      </p:sp>
    </p:spTree>
    <p:extLst>
      <p:ext uri="{BB962C8B-B14F-4D97-AF65-F5344CB8AC3E}">
        <p14:creationId xmlns:p14="http://schemas.microsoft.com/office/powerpoint/2010/main" val="199489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Inhalt und Fläche rechts Viloet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F5BD-C953-8660-3506-184B1D1F3F1B}"/>
              </a:ext>
            </a:extLst>
          </p:cNvPr>
          <p:cNvSpPr>
            <a:spLocks noGrp="1"/>
          </p:cNvSpPr>
          <p:nvPr>
            <p:ph type="title" hasCustomPrompt="1"/>
          </p:nvPr>
        </p:nvSpPr>
        <p:spPr>
          <a:xfrm>
            <a:off x="371363" y="477106"/>
            <a:ext cx="5508737" cy="792000"/>
          </a:xfrm>
        </p:spPr>
        <p:txBody>
          <a:bodyPr/>
          <a:lstStyle>
            <a:lvl1pPr>
              <a:defRPr/>
            </a:lvl1pPr>
          </a:lstStyle>
          <a:p>
            <a:pPr lvl="0"/>
            <a:r>
              <a:rPr lang="de-DE"/>
              <a:t>Titel zweizeilig</a:t>
            </a:r>
            <a:endParaRPr lang="de-DE" dirty="0"/>
          </a:p>
        </p:txBody>
      </p:sp>
      <p:sp>
        <p:nvSpPr>
          <p:cNvPr id="3" name="Textplatzhalter 4">
            <a:extLst>
              <a:ext uri="{FF2B5EF4-FFF2-40B4-BE49-F238E27FC236}">
                <a16:creationId xmlns:a16="http://schemas.microsoft.com/office/drawing/2014/main" id="{D4C38377-15E1-C1F3-913D-78D725A8CDFE}"/>
              </a:ext>
            </a:extLst>
          </p:cNvPr>
          <p:cNvSpPr>
            <a:spLocks noGrp="1"/>
          </p:cNvSpPr>
          <p:nvPr>
            <p:ph type="body" sz="quarter" idx="11" hasCustomPrompt="1"/>
          </p:nvPr>
        </p:nvSpPr>
        <p:spPr>
          <a:xfrm>
            <a:off x="371363" y="152636"/>
            <a:ext cx="55087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5" name="Fußzeilenplatzhalter 4">
            <a:extLst>
              <a:ext uri="{FF2B5EF4-FFF2-40B4-BE49-F238E27FC236}">
                <a16:creationId xmlns:a16="http://schemas.microsoft.com/office/drawing/2014/main" id="{44E7F33B-3033-CAAA-AF48-7315C6B188F3}"/>
              </a:ext>
            </a:extLst>
          </p:cNvPr>
          <p:cNvSpPr>
            <a:spLocks noGrp="1"/>
          </p:cNvSpPr>
          <p:nvPr>
            <p:ph type="ftr" sz="quarter" idx="12"/>
          </p:nvPr>
        </p:nvSpPr>
        <p:spPr/>
        <p:txBody>
          <a:bodyPr/>
          <a:lstStyle/>
          <a:p>
            <a:r>
              <a:rPr lang="de-DE"/>
              <a:t>Fußzeile über Kopf- und Fußzeile eintragen </a:t>
            </a:r>
            <a:endParaRPr lang="de-DE" dirty="0"/>
          </a:p>
        </p:txBody>
      </p:sp>
      <p:sp>
        <p:nvSpPr>
          <p:cNvPr id="6" name="Rechteck 5">
            <a:extLst>
              <a:ext uri="{FF2B5EF4-FFF2-40B4-BE49-F238E27FC236}">
                <a16:creationId xmlns:a16="http://schemas.microsoft.com/office/drawing/2014/main" id="{D254A3C5-EDF4-B953-559A-2AC9246173C1}"/>
              </a:ext>
            </a:extLst>
          </p:cNvPr>
          <p:cNvSpPr/>
          <p:nvPr userDrawn="1"/>
        </p:nvSpPr>
        <p:spPr>
          <a:xfrm>
            <a:off x="6096000" y="0"/>
            <a:ext cx="6096000" cy="6858001"/>
          </a:xfrm>
          <a:prstGeom prst="rect">
            <a:avLst/>
          </a:prstGeom>
          <a:solidFill>
            <a:srgbClr val="AA5A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FFFFFF"/>
              </a:solidFill>
            </a:endParaRPr>
          </a:p>
        </p:txBody>
      </p:sp>
      <p:sp>
        <p:nvSpPr>
          <p:cNvPr id="7" name="Inhaltsplatzhalter 6">
            <a:extLst>
              <a:ext uri="{FF2B5EF4-FFF2-40B4-BE49-F238E27FC236}">
                <a16:creationId xmlns:a16="http://schemas.microsoft.com/office/drawing/2014/main" id="{2DD90251-24A1-F666-4A57-F5780B00B741}"/>
              </a:ext>
            </a:extLst>
          </p:cNvPr>
          <p:cNvSpPr>
            <a:spLocks noGrp="1"/>
          </p:cNvSpPr>
          <p:nvPr>
            <p:ph sz="quarter" idx="13"/>
          </p:nvPr>
        </p:nvSpPr>
        <p:spPr>
          <a:xfrm>
            <a:off x="371363" y="1592796"/>
            <a:ext cx="5508737" cy="4536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261528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379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apiteltrennblatt Tiefblau visual">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ltGray">
          <a:xfrm>
            <a:off x="0" y="0"/>
            <a:ext cx="12192000" cy="6858000"/>
          </a:xfrm>
          <a:prstGeom prst="rect">
            <a:avLst/>
          </a:prstGeom>
          <a:solidFill>
            <a:srgbClr val="00147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pic>
        <p:nvPicPr>
          <p:cNvPr id="2" name="Grafik 1">
            <a:extLst>
              <a:ext uri="{FF2B5EF4-FFF2-40B4-BE49-F238E27FC236}">
                <a16:creationId xmlns:a16="http://schemas.microsoft.com/office/drawing/2014/main" id="{E8CF75E0-7205-6C83-38DC-CED855891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1" cy="6858001"/>
          </a:xfrm>
          <a:prstGeom prst="rect">
            <a:avLst/>
          </a:prstGeom>
        </p:spPr>
      </p:pic>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69F5C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bwMode="gray">
          <a:xfrm>
            <a:off x="1775520" y="1268760"/>
            <a:ext cx="8208912" cy="2340136"/>
          </a:xfrm>
          <a:prstGeom prst="rect">
            <a:avLst/>
          </a:prstGeom>
        </p:spPr>
        <p:txBody>
          <a:bodyPr vert="horz" lIns="0" tIns="0" rIns="0" bIns="0" rtlCol="0" anchor="t">
            <a:noAutofit/>
          </a:bodyPr>
          <a:lstStyle>
            <a:lvl1pPr>
              <a:defRPr lang="de-DE" sz="7200" dirty="0">
                <a:solidFill>
                  <a:srgbClr val="69F5C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3848010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piteltrennblatt Türkis visual">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gray">
          <a:xfrm>
            <a:off x="0" y="0"/>
            <a:ext cx="12192000" cy="6858000"/>
          </a:xfrm>
          <a:prstGeom prst="rect">
            <a:avLst/>
          </a:prstGeom>
          <a:solidFill>
            <a:srgbClr val="69F5C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pic>
        <p:nvPicPr>
          <p:cNvPr id="5" name="Grafik 4">
            <a:extLst>
              <a:ext uri="{FF2B5EF4-FFF2-40B4-BE49-F238E27FC236}">
                <a16:creationId xmlns:a16="http://schemas.microsoft.com/office/drawing/2014/main" id="{98412C51-9C6F-26EF-FB63-05D4FC41D2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1" cy="6858001"/>
          </a:xfrm>
          <a:prstGeom prst="rect">
            <a:avLst/>
          </a:prstGeom>
        </p:spPr>
      </p:pic>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00147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a:xfrm>
            <a:off x="1775520" y="1268760"/>
            <a:ext cx="8208912" cy="2340136"/>
          </a:xfrm>
          <a:prstGeom prst="rect">
            <a:avLst/>
          </a:prstGeom>
        </p:spPr>
        <p:txBody>
          <a:bodyPr vert="horz" lIns="0" tIns="0" rIns="0" bIns="0" rtlCol="0" anchor="t">
            <a:noAutofit/>
          </a:bodyPr>
          <a:lstStyle>
            <a:lvl1pPr>
              <a:defRPr lang="de-DE" sz="7200" dirty="0">
                <a:solidFill>
                  <a:srgbClr val="00147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18640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Blau visua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F57192E-DF33-303E-FCC3-F7E79D833E8F}"/>
              </a:ext>
            </a:extLst>
          </p:cNvPr>
          <p:cNvSpPr/>
          <p:nvPr userDrawn="1"/>
        </p:nvSpPr>
        <p:spPr>
          <a:xfrm>
            <a:off x="0" y="0"/>
            <a:ext cx="12192000" cy="6858000"/>
          </a:xfrm>
          <a:prstGeom prst="rect">
            <a:avLst/>
          </a:prstGeom>
          <a:solidFill>
            <a:srgbClr val="0096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001478"/>
              </a:solidFill>
            </a:endParaRPr>
          </a:p>
        </p:txBody>
      </p:sp>
      <p:pic>
        <p:nvPicPr>
          <p:cNvPr id="2" name="Grafik 1">
            <a:extLst>
              <a:ext uri="{FF2B5EF4-FFF2-40B4-BE49-F238E27FC236}">
                <a16:creationId xmlns:a16="http://schemas.microsoft.com/office/drawing/2014/main" id="{CE696BF3-5539-A783-4687-EED7FFAC58E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pic>
        <p:nvPicPr>
          <p:cNvPr id="9" name="Grafik 8">
            <a:extLst>
              <a:ext uri="{FF2B5EF4-FFF2-40B4-BE49-F238E27FC236}">
                <a16:creationId xmlns:a16="http://schemas.microsoft.com/office/drawing/2014/main" id="{6804200A-82CF-1A0F-1DFC-F12A8F72AF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333998" y="0"/>
            <a:ext cx="6858001" cy="6858001"/>
          </a:xfrm>
          <a:prstGeom prst="rect">
            <a:avLst/>
          </a:prstGeom>
        </p:spPr>
      </p:pic>
      <p:sp>
        <p:nvSpPr>
          <p:cNvPr id="3" name="Untertitel 2"/>
          <p:cNvSpPr>
            <a:spLocks noGrp="1"/>
          </p:cNvSpPr>
          <p:nvPr>
            <p:ph type="subTitle" idx="1" hasCustomPrompt="1"/>
          </p:nvPr>
        </p:nvSpPr>
        <p:spPr bwMode="gray">
          <a:xfrm>
            <a:off x="371363" y="3897052"/>
            <a:ext cx="8856985" cy="792000"/>
          </a:xfrm>
          <a:prstGeom prst="rect">
            <a:avLst/>
          </a:prstGeom>
        </p:spPr>
        <p:txBody>
          <a:bodyPr vert="horz" lIns="0" tIns="0" rIns="0" bIns="0" rtlCol="0" anchor="t">
            <a:noAutofit/>
          </a:bodyPr>
          <a:lstStyle>
            <a:lvl1pPr>
              <a:defRPr lang="de-DE" sz="2400" dirty="0">
                <a:solidFill>
                  <a:srgbClr val="001478"/>
                </a:solidFill>
              </a:defRPr>
            </a:lvl1pPr>
          </a:lstStyle>
          <a:p>
            <a:pPr lvl="0">
              <a:spcBef>
                <a:spcPts val="0"/>
              </a:spcBef>
            </a:pPr>
            <a:r>
              <a:rPr lang="de-DE" dirty="0"/>
              <a:t>Tragen Sie hier einen Untertitel bzw. weitere relevante Informationen zur Präsentation ein </a:t>
            </a:r>
          </a:p>
        </p:txBody>
      </p:sp>
      <p:sp>
        <p:nvSpPr>
          <p:cNvPr id="14" name="Titel 13">
            <a:extLst>
              <a:ext uri="{FF2B5EF4-FFF2-40B4-BE49-F238E27FC236}">
                <a16:creationId xmlns:a16="http://schemas.microsoft.com/office/drawing/2014/main" id="{AD308901-8FA5-7C44-B79F-179DA017BEC2}"/>
              </a:ext>
            </a:extLst>
          </p:cNvPr>
          <p:cNvSpPr>
            <a:spLocks noGrp="1"/>
          </p:cNvSpPr>
          <p:nvPr>
            <p:ph type="title" hasCustomPrompt="1"/>
          </p:nvPr>
        </p:nvSpPr>
        <p:spPr>
          <a:xfrm>
            <a:off x="371363" y="1268760"/>
            <a:ext cx="8856985" cy="2484000"/>
          </a:xfrm>
        </p:spPr>
        <p:txBody>
          <a:bodyPr vert="horz" lIns="0" tIns="0" rIns="0" bIns="0" rtlCol="0" anchor="b">
            <a:noAutofit/>
          </a:bodyPr>
          <a:lstStyle>
            <a:lvl1pPr>
              <a:defRPr lang="de-DE" sz="5400" dirty="0">
                <a:solidFill>
                  <a:srgbClr val="00147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5" name="Textplatzhalter 4">
            <a:extLst>
              <a:ext uri="{FF2B5EF4-FFF2-40B4-BE49-F238E27FC236}">
                <a16:creationId xmlns:a16="http://schemas.microsoft.com/office/drawing/2014/main" id="{ADE23CC1-1E72-4D76-BA89-563E763960A1}"/>
              </a:ext>
            </a:extLst>
          </p:cNvPr>
          <p:cNvSpPr>
            <a:spLocks noGrp="1"/>
          </p:cNvSpPr>
          <p:nvPr>
            <p:ph type="body" sz="quarter" idx="10" hasCustomPrompt="1"/>
          </p:nvPr>
        </p:nvSpPr>
        <p:spPr>
          <a:xfrm>
            <a:off x="371364" y="476672"/>
            <a:ext cx="8856985" cy="288032"/>
          </a:xfrm>
        </p:spPr>
        <p:txBody>
          <a:bodyPr vert="horz" lIns="0" tIns="0" rIns="0" bIns="0" rtlCol="0" anchor="ctr">
            <a:noAutofit/>
          </a:bodyPr>
          <a:lstStyle>
            <a:lvl1pPr>
              <a:defRPr lang="de-DE" dirty="0">
                <a:solidFill>
                  <a:srgbClr val="001478"/>
                </a:solidFill>
              </a:defRPr>
            </a:lvl1pPr>
          </a:lstStyle>
          <a:p>
            <a:pPr lvl="0"/>
            <a:r>
              <a:rPr lang="de-DE" dirty="0"/>
              <a:t>Kundenname, Ort</a:t>
            </a:r>
          </a:p>
        </p:txBody>
      </p:sp>
      <p:sp>
        <p:nvSpPr>
          <p:cNvPr id="4" name="Datumsplatzhalter 3">
            <a:extLst>
              <a:ext uri="{FF2B5EF4-FFF2-40B4-BE49-F238E27FC236}">
                <a16:creationId xmlns:a16="http://schemas.microsoft.com/office/drawing/2014/main" id="{3819DB59-F378-6D1C-59BC-543C3E94158C}"/>
              </a:ext>
            </a:extLst>
          </p:cNvPr>
          <p:cNvSpPr>
            <a:spLocks noGrp="1"/>
          </p:cNvSpPr>
          <p:nvPr>
            <p:ph type="dt" sz="half" idx="11"/>
          </p:nvPr>
        </p:nvSpPr>
        <p:spPr>
          <a:xfrm>
            <a:off x="8292244" y="5956709"/>
            <a:ext cx="3528393" cy="288032"/>
          </a:xfrm>
          <a:prstGeom prst="rect">
            <a:avLst/>
          </a:prstGeom>
        </p:spPr>
        <p:txBody>
          <a:bodyPr/>
          <a:lstStyle>
            <a:lvl1pPr algn="r">
              <a:defRPr>
                <a:solidFill>
                  <a:srgbClr val="001478"/>
                </a:solidFill>
              </a:defRPr>
            </a:lvl1pPr>
          </a:lstStyle>
          <a:p>
            <a:endParaRPr lang="de-DE" dirty="0"/>
          </a:p>
        </p:txBody>
      </p:sp>
    </p:spTree>
    <p:extLst>
      <p:ext uri="{BB962C8B-B14F-4D97-AF65-F5344CB8AC3E}">
        <p14:creationId xmlns:p14="http://schemas.microsoft.com/office/powerpoint/2010/main" val="983341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piteltrennblatt Blau visual">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gray">
          <a:xfrm>
            <a:off x="0" y="0"/>
            <a:ext cx="12192000" cy="6858000"/>
          </a:xfrm>
          <a:prstGeom prst="rect">
            <a:avLst/>
          </a:prstGeom>
          <a:solidFill>
            <a:srgbClr val="0096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pic>
        <p:nvPicPr>
          <p:cNvPr id="6" name="Grafik 5">
            <a:extLst>
              <a:ext uri="{FF2B5EF4-FFF2-40B4-BE49-F238E27FC236}">
                <a16:creationId xmlns:a16="http://schemas.microsoft.com/office/drawing/2014/main" id="{985521C9-7B04-F39A-01B1-082C6C301A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1" cy="6858001"/>
          </a:xfrm>
          <a:prstGeom prst="rect">
            <a:avLst/>
          </a:prstGeom>
        </p:spPr>
      </p:pic>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00147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a:xfrm>
            <a:off x="1775520" y="1268760"/>
            <a:ext cx="8208912" cy="2340136"/>
          </a:xfrm>
          <a:prstGeom prst="rect">
            <a:avLst/>
          </a:prstGeom>
        </p:spPr>
        <p:txBody>
          <a:bodyPr vert="horz" lIns="0" tIns="0" rIns="0" bIns="0" rtlCol="0" anchor="t">
            <a:noAutofit/>
          </a:bodyPr>
          <a:lstStyle>
            <a:lvl1pPr>
              <a:defRPr lang="de-DE" sz="7200" dirty="0">
                <a:solidFill>
                  <a:srgbClr val="00147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2777112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piteltrennblatt Violett visual">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gray">
          <a:xfrm>
            <a:off x="0" y="0"/>
            <a:ext cx="12192000" cy="6858000"/>
          </a:xfrm>
          <a:prstGeom prst="rect">
            <a:avLst/>
          </a:prstGeom>
          <a:solidFill>
            <a:srgbClr val="AA5A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2134" dirty="0" err="1">
              <a:solidFill>
                <a:srgbClr val="FFFFFF"/>
              </a:solidFill>
              <a:latin typeface="+mn-lt"/>
            </a:endParaRPr>
          </a:p>
        </p:txBody>
      </p:sp>
      <p:pic>
        <p:nvPicPr>
          <p:cNvPr id="2" name="Grafik 1">
            <a:extLst>
              <a:ext uri="{FF2B5EF4-FFF2-40B4-BE49-F238E27FC236}">
                <a16:creationId xmlns:a16="http://schemas.microsoft.com/office/drawing/2014/main" id="{288E1AE5-8C42-5FD5-1441-B1BE4ED94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1" cy="6858001"/>
          </a:xfrm>
          <a:prstGeom prst="rect">
            <a:avLst/>
          </a:prstGeom>
        </p:spPr>
      </p:pic>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00147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a:xfrm>
            <a:off x="1775520" y="1268760"/>
            <a:ext cx="8208912" cy="2340136"/>
          </a:xfrm>
          <a:prstGeom prst="rect">
            <a:avLst/>
          </a:prstGeom>
        </p:spPr>
        <p:txBody>
          <a:bodyPr vert="horz" lIns="0" tIns="0" rIns="0" bIns="0" rtlCol="0" anchor="t">
            <a:noAutofit/>
          </a:bodyPr>
          <a:lstStyle>
            <a:lvl1pPr>
              <a:defRPr lang="de-DE" sz="7200" dirty="0">
                <a:solidFill>
                  <a:srgbClr val="00147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249194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apiteltrennblatt Tiefblau">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ltGray">
          <a:xfrm>
            <a:off x="0" y="0"/>
            <a:ext cx="12192000" cy="6858000"/>
          </a:xfrm>
          <a:prstGeom prst="rect">
            <a:avLst/>
          </a:prstGeom>
          <a:solidFill>
            <a:srgbClr val="00147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69F5C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bwMode="gray">
          <a:xfrm>
            <a:off x="1775520" y="1268760"/>
            <a:ext cx="8208912" cy="2340136"/>
          </a:xfrm>
          <a:prstGeom prst="rect">
            <a:avLst/>
          </a:prstGeom>
        </p:spPr>
        <p:txBody>
          <a:bodyPr vert="horz" lIns="0" tIns="0" rIns="0" bIns="0" rtlCol="0" anchor="t">
            <a:noAutofit/>
          </a:bodyPr>
          <a:lstStyle>
            <a:lvl1pPr>
              <a:defRPr lang="de-DE" sz="7200" dirty="0">
                <a:solidFill>
                  <a:srgbClr val="69F5C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3455271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apiteltrennblatt Türkis">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gray">
          <a:xfrm>
            <a:off x="0" y="0"/>
            <a:ext cx="12192000" cy="6858000"/>
          </a:xfrm>
          <a:prstGeom prst="rect">
            <a:avLst/>
          </a:prstGeom>
          <a:solidFill>
            <a:srgbClr val="69F5C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00147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a:xfrm>
            <a:off x="1775520" y="1268760"/>
            <a:ext cx="8208912" cy="2340136"/>
          </a:xfrm>
          <a:prstGeom prst="rect">
            <a:avLst/>
          </a:prstGeom>
        </p:spPr>
        <p:txBody>
          <a:bodyPr vert="horz" lIns="0" tIns="0" rIns="0" bIns="0" rtlCol="0" anchor="t">
            <a:noAutofit/>
          </a:bodyPr>
          <a:lstStyle>
            <a:lvl1pPr>
              <a:defRPr lang="de-DE" sz="7200" dirty="0">
                <a:solidFill>
                  <a:srgbClr val="00147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1279796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apiteltrennblatt Blau">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gray">
          <a:xfrm>
            <a:off x="0" y="0"/>
            <a:ext cx="12192000" cy="6858000"/>
          </a:xfrm>
          <a:prstGeom prst="rect">
            <a:avLst/>
          </a:prstGeom>
          <a:solidFill>
            <a:srgbClr val="0096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00147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a:xfrm>
            <a:off x="1775520" y="1268760"/>
            <a:ext cx="8208912" cy="2340136"/>
          </a:xfrm>
          <a:prstGeom prst="rect">
            <a:avLst/>
          </a:prstGeom>
        </p:spPr>
        <p:txBody>
          <a:bodyPr vert="horz" lIns="0" tIns="0" rIns="0" bIns="0" rtlCol="0" anchor="t">
            <a:noAutofit/>
          </a:bodyPr>
          <a:lstStyle>
            <a:lvl1pPr>
              <a:defRPr lang="de-DE" sz="7200" dirty="0">
                <a:solidFill>
                  <a:srgbClr val="00147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860144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apiteltrennblatt Violett">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822086B-A793-435B-A768-4E7249EC7874}"/>
              </a:ext>
            </a:extLst>
          </p:cNvPr>
          <p:cNvSpPr/>
          <p:nvPr/>
        </p:nvSpPr>
        <p:spPr bwMode="gray">
          <a:xfrm>
            <a:off x="0" y="0"/>
            <a:ext cx="12192000" cy="6858000"/>
          </a:xfrm>
          <a:prstGeom prst="rect">
            <a:avLst/>
          </a:prstGeom>
          <a:solidFill>
            <a:srgbClr val="AA5A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12" name="Textplatzhalter 4">
            <a:extLst>
              <a:ext uri="{FF2B5EF4-FFF2-40B4-BE49-F238E27FC236}">
                <a16:creationId xmlns:a16="http://schemas.microsoft.com/office/drawing/2014/main" id="{767657B9-58E3-C641-B112-EB6975573F1B}"/>
              </a:ext>
            </a:extLst>
          </p:cNvPr>
          <p:cNvSpPr>
            <a:spLocks noGrp="1"/>
          </p:cNvSpPr>
          <p:nvPr>
            <p:ph type="body" sz="quarter" idx="18" hasCustomPrompt="1"/>
          </p:nvPr>
        </p:nvSpPr>
        <p:spPr bwMode="gray">
          <a:xfrm>
            <a:off x="371363" y="1268760"/>
            <a:ext cx="1250846" cy="1188132"/>
          </a:xfrm>
          <a:prstGeom prst="rect">
            <a:avLst/>
          </a:prstGeom>
        </p:spPr>
        <p:txBody>
          <a:bodyPr anchor="t" anchorCtr="0">
            <a:noAutofit/>
          </a:bodyPr>
          <a:lstStyle>
            <a:lvl1pPr marL="0" indent="0" algn="l">
              <a:lnSpc>
                <a:spcPct val="100000"/>
              </a:lnSpc>
              <a:buFont typeface="Arial" panose="020B0604020202020204" pitchFamily="34" charset="0"/>
              <a:buNone/>
              <a:defRPr sz="7200" b="1" i="0" spc="-400">
                <a:solidFill>
                  <a:srgbClr val="001478"/>
                </a:solidFill>
                <a:latin typeface="+mj-lt"/>
                <a:cs typeface="Arial Black" panose="020B0604020202020204" pitchFamily="34" charset="0"/>
              </a:defRPr>
            </a:lvl1pPr>
            <a:lvl2pPr marL="0" indent="0" algn="l">
              <a:buNone/>
              <a:defRPr sz="20001" b="1">
                <a:solidFill>
                  <a:srgbClr val="DAE3E7"/>
                </a:solidFill>
              </a:defRPr>
            </a:lvl2pPr>
            <a:lvl3pPr marL="0" indent="0" algn="l">
              <a:buNone/>
              <a:defRPr sz="20001" b="1">
                <a:solidFill>
                  <a:srgbClr val="DAE3E7"/>
                </a:solidFill>
              </a:defRPr>
            </a:lvl3pPr>
            <a:lvl4pPr marL="0" indent="0" algn="l">
              <a:buNone/>
              <a:defRPr sz="20001" b="1">
                <a:solidFill>
                  <a:srgbClr val="DAE3E7"/>
                </a:solidFill>
              </a:defRPr>
            </a:lvl4pPr>
            <a:lvl5pPr marL="0" indent="0" algn="l">
              <a:buNone/>
              <a:defRPr sz="20001" b="1">
                <a:solidFill>
                  <a:srgbClr val="DAE3E7"/>
                </a:solidFill>
              </a:defRPr>
            </a:lvl5pPr>
            <a:lvl6pPr marL="0" indent="0" algn="l">
              <a:buNone/>
              <a:defRPr sz="20001" b="1">
                <a:solidFill>
                  <a:srgbClr val="DAE3E7"/>
                </a:solidFill>
              </a:defRPr>
            </a:lvl6pPr>
            <a:lvl7pPr marL="0" indent="0" algn="l">
              <a:buNone/>
              <a:defRPr sz="20001" b="1">
                <a:solidFill>
                  <a:srgbClr val="DAE3E7"/>
                </a:solidFill>
              </a:defRPr>
            </a:lvl7pPr>
            <a:lvl8pPr marL="0" indent="0" algn="l">
              <a:buNone/>
              <a:defRPr sz="20001" b="1">
                <a:solidFill>
                  <a:srgbClr val="DAE3E7"/>
                </a:solidFill>
              </a:defRPr>
            </a:lvl8pPr>
            <a:lvl9pPr marL="0" indent="0" algn="l">
              <a:buNone/>
              <a:defRPr sz="20001" b="1">
                <a:solidFill>
                  <a:srgbClr val="DAE3E7"/>
                </a:solidFill>
              </a:defRPr>
            </a:lvl9pPr>
          </a:lstStyle>
          <a:p>
            <a:pPr lvl="0"/>
            <a:r>
              <a:rPr lang="de-DE" dirty="0"/>
              <a:t>01</a:t>
            </a:r>
          </a:p>
        </p:txBody>
      </p:sp>
      <p:sp>
        <p:nvSpPr>
          <p:cNvPr id="10" name="Titelplatzhalter 3">
            <a:extLst>
              <a:ext uri="{FF2B5EF4-FFF2-40B4-BE49-F238E27FC236}">
                <a16:creationId xmlns:a16="http://schemas.microsoft.com/office/drawing/2014/main" id="{36829DAC-8473-C94D-AD8E-50133D3F0496}"/>
              </a:ext>
            </a:extLst>
          </p:cNvPr>
          <p:cNvSpPr>
            <a:spLocks noGrp="1"/>
          </p:cNvSpPr>
          <p:nvPr>
            <p:ph type="title" hasCustomPrompt="1"/>
          </p:nvPr>
        </p:nvSpPr>
        <p:spPr>
          <a:xfrm>
            <a:off x="1775520" y="1268760"/>
            <a:ext cx="8208912" cy="2340136"/>
          </a:xfrm>
          <a:prstGeom prst="rect">
            <a:avLst/>
          </a:prstGeom>
        </p:spPr>
        <p:txBody>
          <a:bodyPr vert="horz" lIns="0" tIns="0" rIns="0" bIns="0" rtlCol="0" anchor="t">
            <a:noAutofit/>
          </a:bodyPr>
          <a:lstStyle>
            <a:lvl1pPr>
              <a:defRPr lang="de-DE" sz="7200" dirty="0">
                <a:solidFill>
                  <a:srgbClr val="001478"/>
                </a:solidFill>
              </a:defRPr>
            </a:lvl1pPr>
          </a:lstStyle>
          <a:p>
            <a:pPr lvl="0"/>
            <a:r>
              <a:rPr lang="de-DE" dirty="0"/>
              <a:t>Kapiteltrenner </a:t>
            </a:r>
            <a:br>
              <a:rPr lang="de-DE" dirty="0"/>
            </a:br>
            <a:r>
              <a:rPr lang="de-DE" dirty="0"/>
              <a:t>in zwei Zeilen</a:t>
            </a:r>
          </a:p>
        </p:txBody>
      </p:sp>
    </p:spTree>
    <p:extLst>
      <p:ext uri="{BB962C8B-B14F-4D97-AF65-F5344CB8AC3E}">
        <p14:creationId xmlns:p14="http://schemas.microsoft.com/office/powerpoint/2010/main" val="3172774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Fläche Bl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0096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05004B"/>
              </a:solidFill>
              <a:latin typeface="+mn-lt"/>
            </a:endParaRPr>
          </a:p>
        </p:txBody>
      </p:sp>
      <p:pic>
        <p:nvPicPr>
          <p:cNvPr id="6" name="Grafik 5">
            <a:extLst>
              <a:ext uri="{FF2B5EF4-FFF2-40B4-BE49-F238E27FC236}">
                <a16:creationId xmlns:a16="http://schemas.microsoft.com/office/drawing/2014/main" id="{4A4D47B6-6F88-6D8B-D0AE-EC7E6ACDE0E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1583" y="6419812"/>
            <a:ext cx="2052000" cy="261273"/>
          </a:xfrm>
          <a:prstGeom prst="rect">
            <a:avLst/>
          </a:prstGeom>
        </p:spPr>
      </p:pic>
      <p:sp>
        <p:nvSpPr>
          <p:cNvPr id="3" name="Fußzeilenplatzhalter 2">
            <a:extLst>
              <a:ext uri="{FF2B5EF4-FFF2-40B4-BE49-F238E27FC236}">
                <a16:creationId xmlns:a16="http://schemas.microsoft.com/office/drawing/2014/main" id="{D77DA5DC-531A-83F0-B4D5-CC016F2B4665}"/>
              </a:ext>
            </a:extLst>
          </p:cNvPr>
          <p:cNvSpPr>
            <a:spLocks noGrp="1"/>
          </p:cNvSpPr>
          <p:nvPr>
            <p:ph type="ftr" sz="quarter" idx="11"/>
          </p:nvPr>
        </p:nvSpPr>
        <p:spPr/>
        <p:txBody>
          <a:bodyPr/>
          <a:lstStyle/>
          <a:p>
            <a:r>
              <a:rPr lang="de-DE"/>
              <a:t>Fußzeile über Kopf- und Fußzeile eintragen </a:t>
            </a:r>
            <a:endParaRPr lang="de-DE" dirty="0"/>
          </a:p>
        </p:txBody>
      </p:sp>
      <p:sp>
        <p:nvSpPr>
          <p:cNvPr id="11" name="PageNumber">
            <a:extLst>
              <a:ext uri="{FF2B5EF4-FFF2-40B4-BE49-F238E27FC236}">
                <a16:creationId xmlns:a16="http://schemas.microsoft.com/office/drawing/2014/main" id="{2CE78976-7AD3-5D0C-C3B0-F2D2F5AD0944}"/>
              </a:ext>
            </a:extLst>
          </p:cNvPr>
          <p:cNvSpPr txBox="1"/>
          <p:nvPr userDrawn="1"/>
        </p:nvSpPr>
        <p:spPr>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chemeClr val="tx1"/>
                </a:solidFill>
              </a:rPr>
              <a:pPr lvl="0" algn="l"/>
              <a:t>‹Nr.›</a:t>
            </a:fld>
            <a:endParaRPr lang="de-DE" dirty="0">
              <a:solidFill>
                <a:schemeClr val="tx1"/>
              </a:solidFill>
            </a:endParaRPr>
          </a:p>
        </p:txBody>
      </p:sp>
      <p:sp>
        <p:nvSpPr>
          <p:cNvPr id="7" name="Titel 6">
            <a:extLst>
              <a:ext uri="{FF2B5EF4-FFF2-40B4-BE49-F238E27FC236}">
                <a16:creationId xmlns:a16="http://schemas.microsoft.com/office/drawing/2014/main" id="{F6ADC72B-1D51-E42B-3A2E-CF6E5CAF1F30}"/>
              </a:ext>
            </a:extLst>
          </p:cNvPr>
          <p:cNvSpPr>
            <a:spLocks noGrp="1"/>
          </p:cNvSpPr>
          <p:nvPr>
            <p:ph type="title"/>
          </p:nvPr>
        </p:nvSpPr>
        <p:spPr/>
        <p:txBody>
          <a:bodyPr/>
          <a:lstStyle>
            <a:lvl1pPr>
              <a:defRPr>
                <a:solidFill>
                  <a:srgbClr val="001478"/>
                </a:solidFill>
              </a:defRPr>
            </a:lvl1pPr>
          </a:lstStyle>
          <a:p>
            <a:r>
              <a:rPr lang="de-DE" dirty="0"/>
              <a:t>Mastertitelformat bearbeiten</a:t>
            </a:r>
          </a:p>
        </p:txBody>
      </p:sp>
    </p:spTree>
    <p:extLst>
      <p:ext uri="{BB962C8B-B14F-4D97-AF65-F5344CB8AC3E}">
        <p14:creationId xmlns:p14="http://schemas.microsoft.com/office/powerpoint/2010/main" val="3960100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Fläche Türkis">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69F5C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05004B"/>
              </a:solidFill>
              <a:latin typeface="+mn-lt"/>
            </a:endParaRPr>
          </a:p>
        </p:txBody>
      </p:sp>
      <p:sp>
        <p:nvSpPr>
          <p:cNvPr id="5" name="Titel 4">
            <a:extLst>
              <a:ext uri="{FF2B5EF4-FFF2-40B4-BE49-F238E27FC236}">
                <a16:creationId xmlns:a16="http://schemas.microsoft.com/office/drawing/2014/main" id="{DEC4C165-0049-C87E-C8D2-DED5D69E7C9C}"/>
              </a:ext>
            </a:extLst>
          </p:cNvPr>
          <p:cNvSpPr>
            <a:spLocks noGrp="1"/>
          </p:cNvSpPr>
          <p:nvPr>
            <p:ph type="title"/>
          </p:nvPr>
        </p:nvSpPr>
        <p:spPr/>
        <p:txBody>
          <a:bodyPr/>
          <a:lstStyle>
            <a:lvl1pPr>
              <a:defRPr>
                <a:solidFill>
                  <a:srgbClr val="001478"/>
                </a:solidFill>
              </a:defRPr>
            </a:lvl1pPr>
          </a:lstStyle>
          <a:p>
            <a:r>
              <a:rPr lang="de-DE" dirty="0"/>
              <a:t>Mastertitelformat bearbeiten</a:t>
            </a:r>
          </a:p>
        </p:txBody>
      </p:sp>
      <p:pic>
        <p:nvPicPr>
          <p:cNvPr id="2" name="Grafik 1">
            <a:extLst>
              <a:ext uri="{FF2B5EF4-FFF2-40B4-BE49-F238E27FC236}">
                <a16:creationId xmlns:a16="http://schemas.microsoft.com/office/drawing/2014/main" id="{00657F1A-C378-AA6C-E1B6-F6A0775FDFF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1583" y="6419812"/>
            <a:ext cx="2052000" cy="261273"/>
          </a:xfrm>
          <a:prstGeom prst="rect">
            <a:avLst/>
          </a:prstGeom>
        </p:spPr>
      </p:pic>
      <p:sp>
        <p:nvSpPr>
          <p:cNvPr id="6" name="Fußzeilenplatzhalter 5">
            <a:extLst>
              <a:ext uri="{FF2B5EF4-FFF2-40B4-BE49-F238E27FC236}">
                <a16:creationId xmlns:a16="http://schemas.microsoft.com/office/drawing/2014/main" id="{F2C5A24E-610A-1630-C919-60A35E587E87}"/>
              </a:ext>
            </a:extLst>
          </p:cNvPr>
          <p:cNvSpPr>
            <a:spLocks noGrp="1"/>
          </p:cNvSpPr>
          <p:nvPr>
            <p:ph type="ftr" sz="quarter" idx="11"/>
          </p:nvPr>
        </p:nvSpPr>
        <p:spPr/>
        <p:txBody>
          <a:bodyPr/>
          <a:lstStyle/>
          <a:p>
            <a:r>
              <a:rPr lang="de-DE"/>
              <a:t>Fußzeile über Kopf- und Fußzeile eintragen </a:t>
            </a:r>
            <a:endParaRPr lang="de-DE" dirty="0"/>
          </a:p>
        </p:txBody>
      </p:sp>
      <p:sp>
        <p:nvSpPr>
          <p:cNvPr id="7" name="PageNumber">
            <a:extLst>
              <a:ext uri="{FF2B5EF4-FFF2-40B4-BE49-F238E27FC236}">
                <a16:creationId xmlns:a16="http://schemas.microsoft.com/office/drawing/2014/main" id="{2A30729F-666E-855C-132F-7C837269FD55}"/>
              </a:ext>
            </a:extLst>
          </p:cNvPr>
          <p:cNvSpPr txBox="1"/>
          <p:nvPr userDrawn="1"/>
        </p:nvSpPr>
        <p:spPr>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chemeClr val="tx1"/>
                </a:solidFill>
              </a:rPr>
              <a:pPr lvl="0" algn="l"/>
              <a:t>‹Nr.›</a:t>
            </a:fld>
            <a:endParaRPr lang="de-DE" dirty="0">
              <a:solidFill>
                <a:schemeClr val="tx1"/>
              </a:solidFill>
            </a:endParaRPr>
          </a:p>
        </p:txBody>
      </p:sp>
    </p:spTree>
    <p:extLst>
      <p:ext uri="{BB962C8B-B14F-4D97-AF65-F5344CB8AC3E}">
        <p14:creationId xmlns:p14="http://schemas.microsoft.com/office/powerpoint/2010/main" val="2389968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Fläche Violet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AA5A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pic>
        <p:nvPicPr>
          <p:cNvPr id="2" name="Grafik 1">
            <a:extLst>
              <a:ext uri="{FF2B5EF4-FFF2-40B4-BE49-F238E27FC236}">
                <a16:creationId xmlns:a16="http://schemas.microsoft.com/office/drawing/2014/main" id="{6F425C42-E17D-F821-4B70-19BA6DE0B1A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1583" y="6419812"/>
            <a:ext cx="2052000" cy="261273"/>
          </a:xfrm>
          <a:prstGeom prst="rect">
            <a:avLst/>
          </a:prstGeom>
        </p:spPr>
      </p:pic>
      <p:sp>
        <p:nvSpPr>
          <p:cNvPr id="6" name="Fußzeilenplatzhalter 5">
            <a:extLst>
              <a:ext uri="{FF2B5EF4-FFF2-40B4-BE49-F238E27FC236}">
                <a16:creationId xmlns:a16="http://schemas.microsoft.com/office/drawing/2014/main" id="{7D0A077A-3280-BF61-84B9-3CFBAF583813}"/>
              </a:ext>
            </a:extLst>
          </p:cNvPr>
          <p:cNvSpPr>
            <a:spLocks noGrp="1"/>
          </p:cNvSpPr>
          <p:nvPr>
            <p:ph type="ftr" sz="quarter" idx="11"/>
          </p:nvPr>
        </p:nvSpPr>
        <p:spPr/>
        <p:txBody>
          <a:bodyPr/>
          <a:lstStyle/>
          <a:p>
            <a:r>
              <a:rPr lang="de-DE"/>
              <a:t>Fußzeile über Kopf- und Fußzeile eintragen </a:t>
            </a:r>
            <a:endParaRPr lang="de-DE" dirty="0"/>
          </a:p>
        </p:txBody>
      </p:sp>
      <p:sp>
        <p:nvSpPr>
          <p:cNvPr id="7" name="PageNumber">
            <a:extLst>
              <a:ext uri="{FF2B5EF4-FFF2-40B4-BE49-F238E27FC236}">
                <a16:creationId xmlns:a16="http://schemas.microsoft.com/office/drawing/2014/main" id="{5C2C1109-825D-43BD-60AE-6929C944841C}"/>
              </a:ext>
            </a:extLst>
          </p:cNvPr>
          <p:cNvSpPr txBox="1"/>
          <p:nvPr userDrawn="1"/>
        </p:nvSpPr>
        <p:spPr>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chemeClr val="tx1"/>
                </a:solidFill>
              </a:rPr>
              <a:pPr lvl="0" algn="l"/>
              <a:t>‹Nr.›</a:t>
            </a:fld>
            <a:endParaRPr lang="de-DE" dirty="0">
              <a:solidFill>
                <a:schemeClr val="tx1"/>
              </a:solidFill>
            </a:endParaRPr>
          </a:p>
        </p:txBody>
      </p:sp>
      <p:sp>
        <p:nvSpPr>
          <p:cNvPr id="3" name="Titel 2">
            <a:extLst>
              <a:ext uri="{FF2B5EF4-FFF2-40B4-BE49-F238E27FC236}">
                <a16:creationId xmlns:a16="http://schemas.microsoft.com/office/drawing/2014/main" id="{0BE173BF-AFFF-D567-DED2-40B21D043C46}"/>
              </a:ext>
            </a:extLst>
          </p:cNvPr>
          <p:cNvSpPr>
            <a:spLocks noGrp="1"/>
          </p:cNvSpPr>
          <p:nvPr>
            <p:ph type="title"/>
          </p:nvPr>
        </p:nvSpPr>
        <p:spPr/>
        <p:txBody>
          <a:bodyPr/>
          <a:lstStyle>
            <a:lvl1pPr>
              <a:defRPr>
                <a:solidFill>
                  <a:srgbClr val="001478"/>
                </a:solidFill>
              </a:defRPr>
            </a:lvl1pPr>
          </a:lstStyle>
          <a:p>
            <a:r>
              <a:rPr lang="de-DE" dirty="0"/>
              <a:t>Mastertitelformat bearbeiten</a:t>
            </a:r>
          </a:p>
        </p:txBody>
      </p:sp>
    </p:spTree>
    <p:extLst>
      <p:ext uri="{BB962C8B-B14F-4D97-AF65-F5344CB8AC3E}">
        <p14:creationId xmlns:p14="http://schemas.microsoft.com/office/powerpoint/2010/main" val="1242471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und Fläche Tiefbl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00147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5" name="Titel 4">
            <a:extLst>
              <a:ext uri="{FF2B5EF4-FFF2-40B4-BE49-F238E27FC236}">
                <a16:creationId xmlns:a16="http://schemas.microsoft.com/office/drawing/2014/main" id="{DEC4C165-0049-C87E-C8D2-DED5D69E7C9C}"/>
              </a:ext>
            </a:extLst>
          </p:cNvPr>
          <p:cNvSpPr>
            <a:spLocks noGrp="1"/>
          </p:cNvSpPr>
          <p:nvPr>
            <p:ph type="title"/>
          </p:nvPr>
        </p:nvSpPr>
        <p:spPr bwMode="gray"/>
        <p:txBody>
          <a:bodyPr/>
          <a:lstStyle>
            <a:lvl1pPr>
              <a:defRPr>
                <a:solidFill>
                  <a:srgbClr val="69F5C8"/>
                </a:solidFill>
              </a:defRPr>
            </a:lvl1pPr>
          </a:lstStyle>
          <a:p>
            <a:r>
              <a:rPr lang="de-DE" dirty="0"/>
              <a:t>Mastertitelformat bearbeiten</a:t>
            </a:r>
          </a:p>
        </p:txBody>
      </p:sp>
      <p:pic>
        <p:nvPicPr>
          <p:cNvPr id="2" name="Grafik 1">
            <a:extLst>
              <a:ext uri="{FF2B5EF4-FFF2-40B4-BE49-F238E27FC236}">
                <a16:creationId xmlns:a16="http://schemas.microsoft.com/office/drawing/2014/main" id="{F1422C23-A4CF-4815-0A9D-45231E1ECD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1583" y="6419812"/>
            <a:ext cx="2052000" cy="261273"/>
          </a:xfrm>
          <a:prstGeom prst="rect">
            <a:avLst/>
          </a:prstGeom>
        </p:spPr>
      </p:pic>
      <p:sp>
        <p:nvSpPr>
          <p:cNvPr id="6" name="Fußzeilenplatzhalter 5">
            <a:extLst>
              <a:ext uri="{FF2B5EF4-FFF2-40B4-BE49-F238E27FC236}">
                <a16:creationId xmlns:a16="http://schemas.microsoft.com/office/drawing/2014/main" id="{3FA3429B-6918-E308-99DE-BC97C3064A09}"/>
              </a:ext>
            </a:extLst>
          </p:cNvPr>
          <p:cNvSpPr>
            <a:spLocks noGrp="1"/>
          </p:cNvSpPr>
          <p:nvPr>
            <p:ph type="ftr" sz="quarter" idx="11"/>
          </p:nvPr>
        </p:nvSpPr>
        <p:spPr/>
        <p:txBody>
          <a:bodyPr/>
          <a:lstStyle>
            <a:lvl1pPr>
              <a:defRPr>
                <a:solidFill>
                  <a:srgbClr val="69F5C8"/>
                </a:solidFill>
              </a:defRPr>
            </a:lvl1pPr>
          </a:lstStyle>
          <a:p>
            <a:r>
              <a:rPr lang="de-DE"/>
              <a:t>Fußzeile über Kopf- und Fußzeile eintragen </a:t>
            </a:r>
            <a:endParaRPr lang="de-DE" dirty="0"/>
          </a:p>
        </p:txBody>
      </p:sp>
      <p:sp>
        <p:nvSpPr>
          <p:cNvPr id="7" name="PageNumber">
            <a:extLst>
              <a:ext uri="{FF2B5EF4-FFF2-40B4-BE49-F238E27FC236}">
                <a16:creationId xmlns:a16="http://schemas.microsoft.com/office/drawing/2014/main" id="{9D64E9E3-EDDA-BDD8-0AE1-F352C2DA9CB8}"/>
              </a:ext>
            </a:extLst>
          </p:cNvPr>
          <p:cNvSpPr txBox="1"/>
          <p:nvPr userDrawn="1"/>
        </p:nvSpPr>
        <p:spPr bwMode="gray">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rgbClr val="69F5C8"/>
                </a:solidFill>
              </a:rPr>
              <a:pPr lvl="0" algn="l"/>
              <a:t>‹Nr.›</a:t>
            </a:fld>
            <a:endParaRPr lang="de-DE" dirty="0">
              <a:solidFill>
                <a:srgbClr val="69F5C8"/>
              </a:solidFill>
            </a:endParaRPr>
          </a:p>
        </p:txBody>
      </p:sp>
    </p:spTree>
    <p:extLst>
      <p:ext uri="{BB962C8B-B14F-4D97-AF65-F5344CB8AC3E}">
        <p14:creationId xmlns:p14="http://schemas.microsoft.com/office/powerpoint/2010/main" val="14099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Violett visua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F57192E-DF33-303E-FCC3-F7E79D833E8F}"/>
              </a:ext>
            </a:extLst>
          </p:cNvPr>
          <p:cNvSpPr/>
          <p:nvPr userDrawn="1"/>
        </p:nvSpPr>
        <p:spPr bwMode="ltGray">
          <a:xfrm>
            <a:off x="0" y="0"/>
            <a:ext cx="12192000" cy="6858000"/>
          </a:xfrm>
          <a:prstGeom prst="rect">
            <a:avLst/>
          </a:prstGeom>
          <a:solidFill>
            <a:srgbClr val="AA5A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FFFFFF"/>
              </a:solidFill>
            </a:endParaRPr>
          </a:p>
        </p:txBody>
      </p:sp>
      <p:pic>
        <p:nvPicPr>
          <p:cNvPr id="2" name="Grafik 1">
            <a:extLst>
              <a:ext uri="{FF2B5EF4-FFF2-40B4-BE49-F238E27FC236}">
                <a16:creationId xmlns:a16="http://schemas.microsoft.com/office/drawing/2014/main" id="{CE696BF3-5539-A783-4687-EED7FFAC58E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pic>
        <p:nvPicPr>
          <p:cNvPr id="4" name="Grafik 3">
            <a:extLst>
              <a:ext uri="{FF2B5EF4-FFF2-40B4-BE49-F238E27FC236}">
                <a16:creationId xmlns:a16="http://schemas.microsoft.com/office/drawing/2014/main" id="{D1580368-9D61-9295-AD00-16CF2BD374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333998" y="0"/>
            <a:ext cx="6858001" cy="6858001"/>
          </a:xfrm>
          <a:prstGeom prst="rect">
            <a:avLst/>
          </a:prstGeom>
        </p:spPr>
      </p:pic>
      <p:sp>
        <p:nvSpPr>
          <p:cNvPr id="3" name="Untertitel 2"/>
          <p:cNvSpPr>
            <a:spLocks noGrp="1"/>
          </p:cNvSpPr>
          <p:nvPr>
            <p:ph type="subTitle" idx="1" hasCustomPrompt="1"/>
          </p:nvPr>
        </p:nvSpPr>
        <p:spPr bwMode="gray">
          <a:xfrm>
            <a:off x="371363" y="3897052"/>
            <a:ext cx="8856985" cy="1044116"/>
          </a:xfrm>
          <a:prstGeom prst="rect">
            <a:avLst/>
          </a:prstGeom>
        </p:spPr>
        <p:txBody>
          <a:bodyPr vert="horz" lIns="0" tIns="0" rIns="0" bIns="0" rtlCol="0" anchor="t">
            <a:noAutofit/>
          </a:bodyPr>
          <a:lstStyle>
            <a:lvl1pPr>
              <a:defRPr lang="de-DE" sz="2400" dirty="0">
                <a:solidFill>
                  <a:srgbClr val="001478"/>
                </a:solidFill>
              </a:defRPr>
            </a:lvl1pPr>
          </a:lstStyle>
          <a:p>
            <a:pPr lvl="0">
              <a:spcBef>
                <a:spcPts val="0"/>
              </a:spcBef>
            </a:pPr>
            <a:r>
              <a:rPr lang="de-DE" dirty="0"/>
              <a:t>Tragen Sie hier einen Untertitel bzw. weitere relevante Informationen zur Präsentation ein </a:t>
            </a:r>
          </a:p>
        </p:txBody>
      </p:sp>
      <p:sp>
        <p:nvSpPr>
          <p:cNvPr id="14" name="Titel 13">
            <a:extLst>
              <a:ext uri="{FF2B5EF4-FFF2-40B4-BE49-F238E27FC236}">
                <a16:creationId xmlns:a16="http://schemas.microsoft.com/office/drawing/2014/main" id="{AD308901-8FA5-7C44-B79F-179DA017BEC2}"/>
              </a:ext>
            </a:extLst>
          </p:cNvPr>
          <p:cNvSpPr>
            <a:spLocks noGrp="1"/>
          </p:cNvSpPr>
          <p:nvPr>
            <p:ph type="title" hasCustomPrompt="1"/>
          </p:nvPr>
        </p:nvSpPr>
        <p:spPr>
          <a:xfrm>
            <a:off x="371363" y="1304764"/>
            <a:ext cx="8856985" cy="2448272"/>
          </a:xfrm>
        </p:spPr>
        <p:txBody>
          <a:bodyPr vert="horz" lIns="0" tIns="0" rIns="0" bIns="0" rtlCol="0" anchor="b">
            <a:noAutofit/>
          </a:bodyPr>
          <a:lstStyle>
            <a:lvl1pPr>
              <a:defRPr lang="de-DE" sz="5400" dirty="0">
                <a:solidFill>
                  <a:srgbClr val="00147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5" name="Textplatzhalter 4">
            <a:extLst>
              <a:ext uri="{FF2B5EF4-FFF2-40B4-BE49-F238E27FC236}">
                <a16:creationId xmlns:a16="http://schemas.microsoft.com/office/drawing/2014/main" id="{ADE23CC1-1E72-4D76-BA89-563E763960A1}"/>
              </a:ext>
            </a:extLst>
          </p:cNvPr>
          <p:cNvSpPr>
            <a:spLocks noGrp="1"/>
          </p:cNvSpPr>
          <p:nvPr>
            <p:ph type="body" sz="quarter" idx="10" hasCustomPrompt="1"/>
          </p:nvPr>
        </p:nvSpPr>
        <p:spPr>
          <a:xfrm>
            <a:off x="371364" y="476672"/>
            <a:ext cx="8856985" cy="288032"/>
          </a:xfrm>
        </p:spPr>
        <p:txBody>
          <a:bodyPr vert="horz" lIns="0" tIns="0" rIns="0" bIns="0" rtlCol="0" anchor="ctr">
            <a:noAutofit/>
          </a:bodyPr>
          <a:lstStyle>
            <a:lvl1pPr>
              <a:defRPr lang="de-DE" dirty="0">
                <a:solidFill>
                  <a:srgbClr val="001478"/>
                </a:solidFill>
              </a:defRPr>
            </a:lvl1pPr>
          </a:lstStyle>
          <a:p>
            <a:pPr lvl="0"/>
            <a:r>
              <a:rPr lang="de-DE" dirty="0"/>
              <a:t>Kundenname, Ort</a:t>
            </a:r>
          </a:p>
        </p:txBody>
      </p:sp>
      <p:sp>
        <p:nvSpPr>
          <p:cNvPr id="7" name="Datumsplatzhalter 6">
            <a:extLst>
              <a:ext uri="{FF2B5EF4-FFF2-40B4-BE49-F238E27FC236}">
                <a16:creationId xmlns:a16="http://schemas.microsoft.com/office/drawing/2014/main" id="{E7943F34-834C-3498-3A6C-6C1571D543BB}"/>
              </a:ext>
            </a:extLst>
          </p:cNvPr>
          <p:cNvSpPr>
            <a:spLocks noGrp="1"/>
          </p:cNvSpPr>
          <p:nvPr>
            <p:ph type="dt" sz="half" idx="11"/>
          </p:nvPr>
        </p:nvSpPr>
        <p:spPr>
          <a:xfrm>
            <a:off x="8292244" y="5956709"/>
            <a:ext cx="3528393" cy="288032"/>
          </a:xfrm>
          <a:prstGeom prst="rect">
            <a:avLst/>
          </a:prstGeom>
        </p:spPr>
        <p:txBody>
          <a:bodyPr/>
          <a:lstStyle>
            <a:lvl1pPr algn="r">
              <a:defRPr>
                <a:solidFill>
                  <a:srgbClr val="001478"/>
                </a:solidFill>
              </a:defRPr>
            </a:lvl1pPr>
          </a:lstStyle>
          <a:p>
            <a:endParaRPr lang="de-DE" dirty="0"/>
          </a:p>
        </p:txBody>
      </p:sp>
    </p:spTree>
    <p:extLst>
      <p:ext uri="{BB962C8B-B14F-4D97-AF65-F5344CB8AC3E}">
        <p14:creationId xmlns:p14="http://schemas.microsoft.com/office/powerpoint/2010/main" val="3468968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ntakt mit Bild (2 Personen)">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210E971-0939-CE42-A711-A466490B918B}"/>
              </a:ext>
            </a:extLst>
          </p:cNvPr>
          <p:cNvSpPr/>
          <p:nvPr userDrawn="1"/>
        </p:nvSpPr>
        <p:spPr bwMode="gray">
          <a:xfrm>
            <a:off x="1" y="0"/>
            <a:ext cx="12192000" cy="6858000"/>
          </a:xfrm>
          <a:prstGeom prst="rect">
            <a:avLst/>
          </a:prstGeom>
          <a:solidFill>
            <a:srgbClr val="00147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29" name="Bildplatzhalter 39">
            <a:extLst>
              <a:ext uri="{FF2B5EF4-FFF2-40B4-BE49-F238E27FC236}">
                <a16:creationId xmlns:a16="http://schemas.microsoft.com/office/drawing/2014/main" id="{D5B4C254-090C-48BD-8D05-8B4581312416}"/>
              </a:ext>
            </a:extLst>
          </p:cNvPr>
          <p:cNvSpPr>
            <a:spLocks noGrp="1" noChangeAspect="1"/>
          </p:cNvSpPr>
          <p:nvPr>
            <p:ph type="pic" sz="quarter" idx="17"/>
          </p:nvPr>
        </p:nvSpPr>
        <p:spPr bwMode="gray">
          <a:xfrm>
            <a:off x="1217571" y="1592796"/>
            <a:ext cx="2052000" cy="2052000"/>
          </a:xfrm>
          <a:prstGeom prst="ellipse">
            <a:avLst/>
          </a:prstGeom>
        </p:spPr>
        <p:txBody>
          <a:bodyPr/>
          <a:lstStyle>
            <a:lvl1pPr>
              <a:defRPr>
                <a:solidFill>
                  <a:srgbClr val="69F5C8"/>
                </a:solidFill>
              </a:defRPr>
            </a:lvl1pPr>
          </a:lstStyle>
          <a:p>
            <a:r>
              <a:rPr lang="de-DE" dirty="0"/>
              <a:t>Bild durch Klicken auf Symbol hinzufügen</a:t>
            </a:r>
          </a:p>
        </p:txBody>
      </p:sp>
      <p:sp>
        <p:nvSpPr>
          <p:cNvPr id="33" name="Name 1">
            <a:extLst>
              <a:ext uri="{FF2B5EF4-FFF2-40B4-BE49-F238E27FC236}">
                <a16:creationId xmlns:a16="http://schemas.microsoft.com/office/drawing/2014/main" id="{308EF079-DD20-4322-99D2-11DAC337862C}"/>
              </a:ext>
            </a:extLst>
          </p:cNvPr>
          <p:cNvSpPr>
            <a:spLocks noGrp="1"/>
          </p:cNvSpPr>
          <p:nvPr>
            <p:ph type="body" sz="quarter" idx="12" hasCustomPrompt="1"/>
          </p:nvPr>
        </p:nvSpPr>
        <p:spPr bwMode="gray">
          <a:xfrm>
            <a:off x="371363" y="3861048"/>
            <a:ext cx="3744416" cy="252028"/>
          </a:xfrm>
        </p:spPr>
        <p:txBody>
          <a:bodyPr vert="horz" wrap="none" lIns="0" tIns="0" rIns="0" bIns="0" rtlCol="0" anchor="t" anchorCtr="0">
            <a:noAutofit/>
          </a:bodyPr>
          <a:lstStyle>
            <a:lvl1pPr>
              <a:defRPr lang="de-DE" sz="1600" b="1" dirty="0">
                <a:solidFill>
                  <a:srgbClr val="69F5C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43" name="Pos 1">
            <a:extLst>
              <a:ext uri="{FF2B5EF4-FFF2-40B4-BE49-F238E27FC236}">
                <a16:creationId xmlns:a16="http://schemas.microsoft.com/office/drawing/2014/main" id="{C520CE5D-842F-4A54-AA94-E07BAA21A83E}"/>
              </a:ext>
            </a:extLst>
          </p:cNvPr>
          <p:cNvSpPr>
            <a:spLocks noGrp="1"/>
          </p:cNvSpPr>
          <p:nvPr>
            <p:ph type="body" sz="quarter" idx="14" hasCustomPrompt="1"/>
          </p:nvPr>
        </p:nvSpPr>
        <p:spPr bwMode="gray">
          <a:xfrm>
            <a:off x="371363" y="4221088"/>
            <a:ext cx="3744416"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Positionsbezeichnung</a:t>
            </a:r>
          </a:p>
        </p:txBody>
      </p:sp>
      <p:sp>
        <p:nvSpPr>
          <p:cNvPr id="38" name="Firm 1">
            <a:extLst>
              <a:ext uri="{FF2B5EF4-FFF2-40B4-BE49-F238E27FC236}">
                <a16:creationId xmlns:a16="http://schemas.microsoft.com/office/drawing/2014/main" id="{9CD34069-25D0-4849-BA32-E705C1C9D4CF}"/>
              </a:ext>
            </a:extLst>
          </p:cNvPr>
          <p:cNvSpPr>
            <a:spLocks noGrp="1"/>
          </p:cNvSpPr>
          <p:nvPr>
            <p:ph type="body" sz="quarter" idx="24" hasCustomPrompt="1"/>
          </p:nvPr>
        </p:nvSpPr>
        <p:spPr bwMode="gray">
          <a:xfrm>
            <a:off x="371363" y="4473116"/>
            <a:ext cx="3744416"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Firmenbezeichnung</a:t>
            </a:r>
          </a:p>
        </p:txBody>
      </p:sp>
      <p:sp>
        <p:nvSpPr>
          <p:cNvPr id="7" name="Berufst 1">
            <a:extLst>
              <a:ext uri="{FF2B5EF4-FFF2-40B4-BE49-F238E27FC236}">
                <a16:creationId xmlns:a16="http://schemas.microsoft.com/office/drawing/2014/main" id="{326D82C2-E433-A293-CC3D-E6E07D715023}"/>
              </a:ext>
            </a:extLst>
          </p:cNvPr>
          <p:cNvSpPr>
            <a:spLocks noGrp="1"/>
          </p:cNvSpPr>
          <p:nvPr>
            <p:ph type="body" sz="quarter" idx="33" hasCustomPrompt="1"/>
          </p:nvPr>
        </p:nvSpPr>
        <p:spPr bwMode="gray">
          <a:xfrm>
            <a:off x="371363" y="4833156"/>
            <a:ext cx="3744416" cy="396000"/>
          </a:xfrm>
        </p:spPr>
        <p:txBody>
          <a:bodyPr/>
          <a:lstStyle>
            <a:lvl1pPr>
              <a:spcBef>
                <a:spcPts val="0"/>
              </a:spcBef>
              <a:defRPr sz="1200">
                <a:solidFill>
                  <a:srgbClr val="69F5C8"/>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44" name="Tel 1">
            <a:extLst>
              <a:ext uri="{FF2B5EF4-FFF2-40B4-BE49-F238E27FC236}">
                <a16:creationId xmlns:a16="http://schemas.microsoft.com/office/drawing/2014/main" id="{727DC8A6-24FF-42B6-8A6A-66E7FD06AF55}"/>
              </a:ext>
            </a:extLst>
          </p:cNvPr>
          <p:cNvSpPr>
            <a:spLocks noGrp="1"/>
          </p:cNvSpPr>
          <p:nvPr>
            <p:ph type="body" sz="quarter" idx="15" hasCustomPrompt="1"/>
          </p:nvPr>
        </p:nvSpPr>
        <p:spPr bwMode="gray">
          <a:xfrm>
            <a:off x="371475" y="5373216"/>
            <a:ext cx="3744304"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+49 xxx</a:t>
            </a:r>
          </a:p>
        </p:txBody>
      </p:sp>
      <p:sp>
        <p:nvSpPr>
          <p:cNvPr id="45" name="Mail 1">
            <a:extLst>
              <a:ext uri="{FF2B5EF4-FFF2-40B4-BE49-F238E27FC236}">
                <a16:creationId xmlns:a16="http://schemas.microsoft.com/office/drawing/2014/main" id="{778BFF0A-9AC4-4BEA-A5E7-C25B5C3C2BC0}"/>
              </a:ext>
            </a:extLst>
          </p:cNvPr>
          <p:cNvSpPr>
            <a:spLocks noGrp="1"/>
          </p:cNvSpPr>
          <p:nvPr>
            <p:ph type="body" sz="quarter" idx="16" hasCustomPrompt="1"/>
          </p:nvPr>
        </p:nvSpPr>
        <p:spPr bwMode="gray">
          <a:xfrm>
            <a:off x="371475" y="5625244"/>
            <a:ext cx="3744304"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name@xxx.de</a:t>
            </a:r>
          </a:p>
        </p:txBody>
      </p:sp>
      <p:sp>
        <p:nvSpPr>
          <p:cNvPr id="42" name="Bildplatzhalter 39">
            <a:extLst>
              <a:ext uri="{FF2B5EF4-FFF2-40B4-BE49-F238E27FC236}">
                <a16:creationId xmlns:a16="http://schemas.microsoft.com/office/drawing/2014/main" id="{A7348E2F-D654-4907-843F-C8D446CE1C76}"/>
              </a:ext>
            </a:extLst>
          </p:cNvPr>
          <p:cNvSpPr>
            <a:spLocks noGrp="1" noChangeAspect="1"/>
          </p:cNvSpPr>
          <p:nvPr>
            <p:ph type="pic" sz="quarter" idx="23"/>
          </p:nvPr>
        </p:nvSpPr>
        <p:spPr bwMode="gray">
          <a:xfrm>
            <a:off x="7158232" y="1592796"/>
            <a:ext cx="2052000" cy="2052000"/>
          </a:xfrm>
          <a:prstGeom prst="ellipse">
            <a:avLst/>
          </a:prstGeom>
        </p:spPr>
        <p:txBody>
          <a:bodyPr vert="horz" lIns="0" tIns="0" rIns="0" bIns="0" rtlCol="0">
            <a:noAutofit/>
          </a:bodyPr>
          <a:lstStyle>
            <a:lvl1pPr>
              <a:defRPr lang="de-DE" dirty="0">
                <a:solidFill>
                  <a:srgbClr val="69F5C8"/>
                </a:solidFill>
              </a:defRPr>
            </a:lvl1pPr>
          </a:lstStyle>
          <a:p>
            <a:pPr lvl="0"/>
            <a:r>
              <a:rPr lang="de-DE" dirty="0"/>
              <a:t>Bild durch Klicken auf Symbol hinzufügen</a:t>
            </a:r>
          </a:p>
        </p:txBody>
      </p:sp>
      <p:sp>
        <p:nvSpPr>
          <p:cNvPr id="48" name="Name 2">
            <a:extLst>
              <a:ext uri="{FF2B5EF4-FFF2-40B4-BE49-F238E27FC236}">
                <a16:creationId xmlns:a16="http://schemas.microsoft.com/office/drawing/2014/main" id="{0D415685-CC76-406D-9348-EBF14F82947D}"/>
              </a:ext>
            </a:extLst>
          </p:cNvPr>
          <p:cNvSpPr>
            <a:spLocks noGrp="1"/>
          </p:cNvSpPr>
          <p:nvPr>
            <p:ph type="body" sz="quarter" idx="25" hasCustomPrompt="1"/>
          </p:nvPr>
        </p:nvSpPr>
        <p:spPr bwMode="gray">
          <a:xfrm>
            <a:off x="6312024" y="3861048"/>
            <a:ext cx="3744416" cy="252028"/>
          </a:xfrm>
        </p:spPr>
        <p:txBody>
          <a:bodyPr vert="horz" wrap="none" lIns="0" tIns="0" rIns="0" bIns="0" rtlCol="0" anchor="t" anchorCtr="0">
            <a:noAutofit/>
          </a:bodyPr>
          <a:lstStyle>
            <a:lvl1pPr>
              <a:defRPr lang="de-DE" sz="1600" b="1" dirty="0">
                <a:solidFill>
                  <a:srgbClr val="69F5C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51" name="Pos 2">
            <a:extLst>
              <a:ext uri="{FF2B5EF4-FFF2-40B4-BE49-F238E27FC236}">
                <a16:creationId xmlns:a16="http://schemas.microsoft.com/office/drawing/2014/main" id="{A7C6EE3C-354C-4846-93CA-2CBCD111DACC}"/>
              </a:ext>
            </a:extLst>
          </p:cNvPr>
          <p:cNvSpPr>
            <a:spLocks noGrp="1"/>
          </p:cNvSpPr>
          <p:nvPr>
            <p:ph type="body" sz="quarter" idx="28" hasCustomPrompt="1"/>
          </p:nvPr>
        </p:nvSpPr>
        <p:spPr bwMode="gray">
          <a:xfrm>
            <a:off x="6312024" y="4221088"/>
            <a:ext cx="3744416"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Positionsbezeichnung</a:t>
            </a:r>
          </a:p>
        </p:txBody>
      </p:sp>
      <p:sp>
        <p:nvSpPr>
          <p:cNvPr id="50" name="Firm 2">
            <a:extLst>
              <a:ext uri="{FF2B5EF4-FFF2-40B4-BE49-F238E27FC236}">
                <a16:creationId xmlns:a16="http://schemas.microsoft.com/office/drawing/2014/main" id="{BE7B5FB9-2D8D-43FE-AC83-D29377FC5421}"/>
              </a:ext>
            </a:extLst>
          </p:cNvPr>
          <p:cNvSpPr>
            <a:spLocks noGrp="1"/>
          </p:cNvSpPr>
          <p:nvPr>
            <p:ph type="body" sz="quarter" idx="27" hasCustomPrompt="1"/>
          </p:nvPr>
        </p:nvSpPr>
        <p:spPr bwMode="gray">
          <a:xfrm>
            <a:off x="6312024" y="4473116"/>
            <a:ext cx="3744416"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Firmenbezeichnung</a:t>
            </a:r>
          </a:p>
        </p:txBody>
      </p:sp>
      <p:sp>
        <p:nvSpPr>
          <p:cNvPr id="8" name="Berufst 2">
            <a:extLst>
              <a:ext uri="{FF2B5EF4-FFF2-40B4-BE49-F238E27FC236}">
                <a16:creationId xmlns:a16="http://schemas.microsoft.com/office/drawing/2014/main" id="{068E55D8-9970-3843-9746-1E77BDB46D42}"/>
              </a:ext>
            </a:extLst>
          </p:cNvPr>
          <p:cNvSpPr>
            <a:spLocks noGrp="1"/>
          </p:cNvSpPr>
          <p:nvPr>
            <p:ph type="body" sz="quarter" idx="34" hasCustomPrompt="1"/>
          </p:nvPr>
        </p:nvSpPr>
        <p:spPr bwMode="gray">
          <a:xfrm>
            <a:off x="6312024" y="4833156"/>
            <a:ext cx="3744416" cy="396000"/>
          </a:xfrm>
        </p:spPr>
        <p:txBody>
          <a:bodyPr/>
          <a:lstStyle>
            <a:lvl1pPr>
              <a:spcBef>
                <a:spcPts val="0"/>
              </a:spcBef>
              <a:defRPr sz="1200">
                <a:solidFill>
                  <a:srgbClr val="69F5C8"/>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52" name="Tel 2">
            <a:extLst>
              <a:ext uri="{FF2B5EF4-FFF2-40B4-BE49-F238E27FC236}">
                <a16:creationId xmlns:a16="http://schemas.microsoft.com/office/drawing/2014/main" id="{7ACC77BB-86BF-427E-BA97-2CF992A2167C}"/>
              </a:ext>
            </a:extLst>
          </p:cNvPr>
          <p:cNvSpPr>
            <a:spLocks noGrp="1"/>
          </p:cNvSpPr>
          <p:nvPr>
            <p:ph type="body" sz="quarter" idx="29" hasCustomPrompt="1"/>
          </p:nvPr>
        </p:nvSpPr>
        <p:spPr bwMode="gray">
          <a:xfrm>
            <a:off x="6312024" y="5373216"/>
            <a:ext cx="374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+49 xxx</a:t>
            </a:r>
          </a:p>
        </p:txBody>
      </p:sp>
      <p:sp>
        <p:nvSpPr>
          <p:cNvPr id="53" name="Mail 2">
            <a:extLst>
              <a:ext uri="{FF2B5EF4-FFF2-40B4-BE49-F238E27FC236}">
                <a16:creationId xmlns:a16="http://schemas.microsoft.com/office/drawing/2014/main" id="{E2DAB927-C99B-42B9-B9BE-CF238236494D}"/>
              </a:ext>
            </a:extLst>
          </p:cNvPr>
          <p:cNvSpPr>
            <a:spLocks noGrp="1"/>
          </p:cNvSpPr>
          <p:nvPr>
            <p:ph type="body" sz="quarter" idx="30" hasCustomPrompt="1"/>
          </p:nvPr>
        </p:nvSpPr>
        <p:spPr bwMode="gray">
          <a:xfrm>
            <a:off x="6312024" y="5625244"/>
            <a:ext cx="374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a:t>name@xxx.de</a:t>
            </a:r>
            <a:endParaRPr lang="de-DE" dirty="0"/>
          </a:p>
        </p:txBody>
      </p:sp>
      <p:sp>
        <p:nvSpPr>
          <p:cNvPr id="3" name="Titel 2">
            <a:extLst>
              <a:ext uri="{FF2B5EF4-FFF2-40B4-BE49-F238E27FC236}">
                <a16:creationId xmlns:a16="http://schemas.microsoft.com/office/drawing/2014/main" id="{99CD6FBE-C7D1-C88D-3F69-059ADCDB989F}"/>
              </a:ext>
            </a:extLst>
          </p:cNvPr>
          <p:cNvSpPr>
            <a:spLocks noGrp="1"/>
          </p:cNvSpPr>
          <p:nvPr>
            <p:ph type="title"/>
          </p:nvPr>
        </p:nvSpPr>
        <p:spPr bwMode="gray"/>
        <p:txBody>
          <a:bodyPr/>
          <a:lstStyle>
            <a:lvl1pPr>
              <a:defRPr>
                <a:solidFill>
                  <a:srgbClr val="69F5C8"/>
                </a:solidFill>
              </a:defRPr>
            </a:lvl1pPr>
          </a:lstStyle>
          <a:p>
            <a:r>
              <a:rPr lang="de-DE" dirty="0"/>
              <a:t>Mastertitelformat bearbeiten</a:t>
            </a:r>
          </a:p>
        </p:txBody>
      </p:sp>
      <p:pic>
        <p:nvPicPr>
          <p:cNvPr id="9" name="Grafik 8">
            <a:extLst>
              <a:ext uri="{FF2B5EF4-FFF2-40B4-BE49-F238E27FC236}">
                <a16:creationId xmlns:a16="http://schemas.microsoft.com/office/drawing/2014/main" id="{2D3A39EA-4C5A-9851-979A-3ECA1A71979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9771583" y="6419812"/>
            <a:ext cx="2052000" cy="261273"/>
          </a:xfrm>
          <a:prstGeom prst="rect">
            <a:avLst/>
          </a:prstGeom>
        </p:spPr>
      </p:pic>
      <p:sp>
        <p:nvSpPr>
          <p:cNvPr id="2" name="PageNumber">
            <a:extLst>
              <a:ext uri="{FF2B5EF4-FFF2-40B4-BE49-F238E27FC236}">
                <a16:creationId xmlns:a16="http://schemas.microsoft.com/office/drawing/2014/main" id="{29FF23BB-22E5-68F6-B2E4-AE65849C09CE}"/>
              </a:ext>
            </a:extLst>
          </p:cNvPr>
          <p:cNvSpPr txBox="1"/>
          <p:nvPr userDrawn="1"/>
        </p:nvSpPr>
        <p:spPr bwMode="gray">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rgbClr val="69F5C8"/>
                </a:solidFill>
              </a:rPr>
              <a:pPr lvl="0" algn="l"/>
              <a:t>‹Nr.›</a:t>
            </a:fld>
            <a:endParaRPr lang="de-DE" dirty="0">
              <a:solidFill>
                <a:srgbClr val="69F5C8"/>
              </a:solidFill>
            </a:endParaRPr>
          </a:p>
        </p:txBody>
      </p:sp>
      <p:sp>
        <p:nvSpPr>
          <p:cNvPr id="5" name="Fußzeilenplatzhalter 4">
            <a:extLst>
              <a:ext uri="{FF2B5EF4-FFF2-40B4-BE49-F238E27FC236}">
                <a16:creationId xmlns:a16="http://schemas.microsoft.com/office/drawing/2014/main" id="{3686FF84-3B6B-DAF0-C7E5-EEF9B44AA421}"/>
              </a:ext>
            </a:extLst>
          </p:cNvPr>
          <p:cNvSpPr>
            <a:spLocks noGrp="1"/>
          </p:cNvSpPr>
          <p:nvPr>
            <p:ph type="ftr" sz="quarter" idx="32"/>
          </p:nvPr>
        </p:nvSpPr>
        <p:spPr bwMode="gray"/>
        <p:txBody>
          <a:bodyPr/>
          <a:lstStyle>
            <a:lvl1pPr>
              <a:defRPr>
                <a:solidFill>
                  <a:srgbClr val="69F5C8"/>
                </a:solidFill>
              </a:defRPr>
            </a:lvl1pPr>
          </a:lstStyle>
          <a:p>
            <a:r>
              <a:rPr lang="de-DE"/>
              <a:t>Fußzeile über Kopf- und Fußzeile eintragen </a:t>
            </a:r>
            <a:endParaRPr lang="de-DE" dirty="0"/>
          </a:p>
        </p:txBody>
      </p:sp>
    </p:spTree>
    <p:extLst>
      <p:ext uri="{BB962C8B-B14F-4D97-AF65-F5344CB8AC3E}">
        <p14:creationId xmlns:p14="http://schemas.microsoft.com/office/powerpoint/2010/main" val="2831303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ntakt mit Bild (3 Personen)">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210E971-0939-CE42-A711-A466490B918B}"/>
              </a:ext>
            </a:extLst>
          </p:cNvPr>
          <p:cNvSpPr/>
          <p:nvPr userDrawn="1"/>
        </p:nvSpPr>
        <p:spPr bwMode="gray">
          <a:xfrm>
            <a:off x="1" y="0"/>
            <a:ext cx="12192000" cy="6858000"/>
          </a:xfrm>
          <a:prstGeom prst="rect">
            <a:avLst/>
          </a:prstGeom>
          <a:solidFill>
            <a:srgbClr val="69F5C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29" name="Bildplatzhalter 39">
            <a:extLst>
              <a:ext uri="{FF2B5EF4-FFF2-40B4-BE49-F238E27FC236}">
                <a16:creationId xmlns:a16="http://schemas.microsoft.com/office/drawing/2014/main" id="{D5B4C254-090C-48BD-8D05-8B4581312416}"/>
              </a:ext>
            </a:extLst>
          </p:cNvPr>
          <p:cNvSpPr>
            <a:spLocks noGrp="1" noChangeAspect="1"/>
          </p:cNvSpPr>
          <p:nvPr>
            <p:ph type="pic" sz="quarter" idx="17"/>
          </p:nvPr>
        </p:nvSpPr>
        <p:spPr>
          <a:xfrm>
            <a:off x="965363" y="1592796"/>
            <a:ext cx="2052000" cy="2052000"/>
          </a:xfrm>
          <a:prstGeom prst="ellipse">
            <a:avLst/>
          </a:prstGeom>
        </p:spPr>
        <p:txBody>
          <a:bodyPr/>
          <a:lstStyle>
            <a:lvl1pPr>
              <a:defRPr>
                <a:solidFill>
                  <a:srgbClr val="001478"/>
                </a:solidFill>
              </a:defRPr>
            </a:lvl1pPr>
          </a:lstStyle>
          <a:p>
            <a:r>
              <a:rPr lang="de-DE" dirty="0"/>
              <a:t>Bild durch Klicken auf Symbol hinzufügen</a:t>
            </a:r>
          </a:p>
        </p:txBody>
      </p:sp>
      <p:sp>
        <p:nvSpPr>
          <p:cNvPr id="33" name="Name 1">
            <a:extLst>
              <a:ext uri="{FF2B5EF4-FFF2-40B4-BE49-F238E27FC236}">
                <a16:creationId xmlns:a16="http://schemas.microsoft.com/office/drawing/2014/main" id="{308EF079-DD20-4322-99D2-11DAC337862C}"/>
              </a:ext>
            </a:extLst>
          </p:cNvPr>
          <p:cNvSpPr>
            <a:spLocks noGrp="1"/>
          </p:cNvSpPr>
          <p:nvPr>
            <p:ph type="body" sz="quarter" idx="12" hasCustomPrompt="1"/>
          </p:nvPr>
        </p:nvSpPr>
        <p:spPr>
          <a:xfrm>
            <a:off x="371363" y="3861048"/>
            <a:ext cx="3240000" cy="252028"/>
          </a:xfrm>
        </p:spPr>
        <p:txBody>
          <a:bodyPr vert="horz" wrap="none" lIns="0" tIns="0" rIns="0" bIns="0" rtlCol="0" anchor="t" anchorCtr="0">
            <a:noAutofit/>
          </a:bodyPr>
          <a:lstStyle>
            <a:lvl1pPr>
              <a:defRPr lang="de-DE" sz="1600" b="1" dirty="0">
                <a:solidFill>
                  <a:srgbClr val="00147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43" name="Pos 1">
            <a:extLst>
              <a:ext uri="{FF2B5EF4-FFF2-40B4-BE49-F238E27FC236}">
                <a16:creationId xmlns:a16="http://schemas.microsoft.com/office/drawing/2014/main" id="{C520CE5D-842F-4A54-AA94-E07BAA21A83E}"/>
              </a:ext>
            </a:extLst>
          </p:cNvPr>
          <p:cNvSpPr>
            <a:spLocks noGrp="1"/>
          </p:cNvSpPr>
          <p:nvPr>
            <p:ph type="body" sz="quarter" idx="14" hasCustomPrompt="1"/>
          </p:nvPr>
        </p:nvSpPr>
        <p:spPr>
          <a:xfrm>
            <a:off x="371363" y="4221088"/>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Positionsbezeichnung</a:t>
            </a:r>
          </a:p>
        </p:txBody>
      </p:sp>
      <p:sp>
        <p:nvSpPr>
          <p:cNvPr id="38" name="Firm 1">
            <a:extLst>
              <a:ext uri="{FF2B5EF4-FFF2-40B4-BE49-F238E27FC236}">
                <a16:creationId xmlns:a16="http://schemas.microsoft.com/office/drawing/2014/main" id="{9CD34069-25D0-4849-BA32-E705C1C9D4CF}"/>
              </a:ext>
            </a:extLst>
          </p:cNvPr>
          <p:cNvSpPr>
            <a:spLocks noGrp="1"/>
          </p:cNvSpPr>
          <p:nvPr>
            <p:ph type="body" sz="quarter" idx="24" hasCustomPrompt="1"/>
          </p:nvPr>
        </p:nvSpPr>
        <p:spPr>
          <a:xfrm>
            <a:off x="371363" y="4473116"/>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Firmenbezeichnung</a:t>
            </a:r>
          </a:p>
        </p:txBody>
      </p:sp>
      <p:sp>
        <p:nvSpPr>
          <p:cNvPr id="7" name="Berufst 1">
            <a:extLst>
              <a:ext uri="{FF2B5EF4-FFF2-40B4-BE49-F238E27FC236}">
                <a16:creationId xmlns:a16="http://schemas.microsoft.com/office/drawing/2014/main" id="{326D82C2-E433-A293-CC3D-E6E07D715023}"/>
              </a:ext>
            </a:extLst>
          </p:cNvPr>
          <p:cNvSpPr>
            <a:spLocks noGrp="1"/>
          </p:cNvSpPr>
          <p:nvPr>
            <p:ph type="body" sz="quarter" idx="33" hasCustomPrompt="1"/>
          </p:nvPr>
        </p:nvSpPr>
        <p:spPr>
          <a:xfrm>
            <a:off x="371363" y="4833156"/>
            <a:ext cx="3240000" cy="396000"/>
          </a:xfrm>
        </p:spPr>
        <p:txBody>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44" name="Tel 1">
            <a:extLst>
              <a:ext uri="{FF2B5EF4-FFF2-40B4-BE49-F238E27FC236}">
                <a16:creationId xmlns:a16="http://schemas.microsoft.com/office/drawing/2014/main" id="{727DC8A6-24FF-42B6-8A6A-66E7FD06AF55}"/>
              </a:ext>
            </a:extLst>
          </p:cNvPr>
          <p:cNvSpPr>
            <a:spLocks noGrp="1"/>
          </p:cNvSpPr>
          <p:nvPr>
            <p:ph type="body" sz="quarter" idx="15" hasCustomPrompt="1"/>
          </p:nvPr>
        </p:nvSpPr>
        <p:spPr>
          <a:xfrm>
            <a:off x="371475" y="5373216"/>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+49 xxx</a:t>
            </a:r>
          </a:p>
        </p:txBody>
      </p:sp>
      <p:sp>
        <p:nvSpPr>
          <p:cNvPr id="45" name="Mail 1">
            <a:extLst>
              <a:ext uri="{FF2B5EF4-FFF2-40B4-BE49-F238E27FC236}">
                <a16:creationId xmlns:a16="http://schemas.microsoft.com/office/drawing/2014/main" id="{778BFF0A-9AC4-4BEA-A5E7-C25B5C3C2BC0}"/>
              </a:ext>
            </a:extLst>
          </p:cNvPr>
          <p:cNvSpPr>
            <a:spLocks noGrp="1"/>
          </p:cNvSpPr>
          <p:nvPr>
            <p:ph type="body" sz="quarter" idx="16" hasCustomPrompt="1"/>
          </p:nvPr>
        </p:nvSpPr>
        <p:spPr>
          <a:xfrm>
            <a:off x="371475" y="5625244"/>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name@xxx.de</a:t>
            </a:r>
          </a:p>
        </p:txBody>
      </p:sp>
      <p:sp>
        <p:nvSpPr>
          <p:cNvPr id="42" name="Bildplatzhalter 39">
            <a:extLst>
              <a:ext uri="{FF2B5EF4-FFF2-40B4-BE49-F238E27FC236}">
                <a16:creationId xmlns:a16="http://schemas.microsoft.com/office/drawing/2014/main" id="{A7348E2F-D654-4907-843F-C8D446CE1C76}"/>
              </a:ext>
            </a:extLst>
          </p:cNvPr>
          <p:cNvSpPr>
            <a:spLocks noGrp="1" noChangeAspect="1"/>
          </p:cNvSpPr>
          <p:nvPr>
            <p:ph type="pic" sz="quarter" idx="23"/>
          </p:nvPr>
        </p:nvSpPr>
        <p:spPr>
          <a:xfrm>
            <a:off x="5069820" y="1592796"/>
            <a:ext cx="2052000" cy="2052000"/>
          </a:xfrm>
          <a:prstGeom prst="ellipse">
            <a:avLst/>
          </a:prstGeom>
        </p:spPr>
        <p:txBody>
          <a:bodyPr vert="horz" lIns="0" tIns="0" rIns="0" bIns="0" rtlCol="0">
            <a:noAutofit/>
          </a:bodyPr>
          <a:lstStyle>
            <a:lvl1pPr>
              <a:defRPr lang="de-DE" dirty="0">
                <a:solidFill>
                  <a:srgbClr val="001478"/>
                </a:solidFill>
              </a:defRPr>
            </a:lvl1pPr>
          </a:lstStyle>
          <a:p>
            <a:pPr lvl="0"/>
            <a:r>
              <a:rPr lang="de-DE" dirty="0"/>
              <a:t>Bild durch Klicken auf Symbol hinzufügen</a:t>
            </a:r>
          </a:p>
        </p:txBody>
      </p:sp>
      <p:sp>
        <p:nvSpPr>
          <p:cNvPr id="48" name="Name 2">
            <a:extLst>
              <a:ext uri="{FF2B5EF4-FFF2-40B4-BE49-F238E27FC236}">
                <a16:creationId xmlns:a16="http://schemas.microsoft.com/office/drawing/2014/main" id="{0D415685-CC76-406D-9348-EBF14F82947D}"/>
              </a:ext>
            </a:extLst>
          </p:cNvPr>
          <p:cNvSpPr>
            <a:spLocks noGrp="1"/>
          </p:cNvSpPr>
          <p:nvPr>
            <p:ph type="body" sz="quarter" idx="25" hasCustomPrompt="1"/>
          </p:nvPr>
        </p:nvSpPr>
        <p:spPr>
          <a:xfrm>
            <a:off x="4475820" y="3861048"/>
            <a:ext cx="3240000" cy="252028"/>
          </a:xfrm>
        </p:spPr>
        <p:txBody>
          <a:bodyPr vert="horz" wrap="none" lIns="0" tIns="0" rIns="0" bIns="0" rtlCol="0" anchor="t" anchorCtr="0">
            <a:noAutofit/>
          </a:bodyPr>
          <a:lstStyle>
            <a:lvl1pPr>
              <a:defRPr lang="de-DE" sz="1600" b="1" dirty="0">
                <a:solidFill>
                  <a:srgbClr val="00147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51" name="Pos 2">
            <a:extLst>
              <a:ext uri="{FF2B5EF4-FFF2-40B4-BE49-F238E27FC236}">
                <a16:creationId xmlns:a16="http://schemas.microsoft.com/office/drawing/2014/main" id="{A7C6EE3C-354C-4846-93CA-2CBCD111DACC}"/>
              </a:ext>
            </a:extLst>
          </p:cNvPr>
          <p:cNvSpPr>
            <a:spLocks noGrp="1"/>
          </p:cNvSpPr>
          <p:nvPr>
            <p:ph type="body" sz="quarter" idx="28" hasCustomPrompt="1"/>
          </p:nvPr>
        </p:nvSpPr>
        <p:spPr>
          <a:xfrm>
            <a:off x="4475820" y="4221088"/>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Positionsbezeichnung</a:t>
            </a:r>
          </a:p>
        </p:txBody>
      </p:sp>
      <p:sp>
        <p:nvSpPr>
          <p:cNvPr id="50" name="Firm 2">
            <a:extLst>
              <a:ext uri="{FF2B5EF4-FFF2-40B4-BE49-F238E27FC236}">
                <a16:creationId xmlns:a16="http://schemas.microsoft.com/office/drawing/2014/main" id="{BE7B5FB9-2D8D-43FE-AC83-D29377FC5421}"/>
              </a:ext>
            </a:extLst>
          </p:cNvPr>
          <p:cNvSpPr>
            <a:spLocks noGrp="1"/>
          </p:cNvSpPr>
          <p:nvPr>
            <p:ph type="body" sz="quarter" idx="27" hasCustomPrompt="1"/>
          </p:nvPr>
        </p:nvSpPr>
        <p:spPr>
          <a:xfrm>
            <a:off x="4475820" y="4473116"/>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Firmenbezeichnung</a:t>
            </a:r>
          </a:p>
        </p:txBody>
      </p:sp>
      <p:sp>
        <p:nvSpPr>
          <p:cNvPr id="8" name="Berufst 2">
            <a:extLst>
              <a:ext uri="{FF2B5EF4-FFF2-40B4-BE49-F238E27FC236}">
                <a16:creationId xmlns:a16="http://schemas.microsoft.com/office/drawing/2014/main" id="{068E55D8-9970-3843-9746-1E77BDB46D42}"/>
              </a:ext>
            </a:extLst>
          </p:cNvPr>
          <p:cNvSpPr>
            <a:spLocks noGrp="1"/>
          </p:cNvSpPr>
          <p:nvPr>
            <p:ph type="body" sz="quarter" idx="34" hasCustomPrompt="1"/>
          </p:nvPr>
        </p:nvSpPr>
        <p:spPr>
          <a:xfrm>
            <a:off x="4475820" y="4833156"/>
            <a:ext cx="3240000" cy="396000"/>
          </a:xfrm>
        </p:spPr>
        <p:txBody>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52" name="Tel 2">
            <a:extLst>
              <a:ext uri="{FF2B5EF4-FFF2-40B4-BE49-F238E27FC236}">
                <a16:creationId xmlns:a16="http://schemas.microsoft.com/office/drawing/2014/main" id="{7ACC77BB-86BF-427E-BA97-2CF992A2167C}"/>
              </a:ext>
            </a:extLst>
          </p:cNvPr>
          <p:cNvSpPr>
            <a:spLocks noGrp="1"/>
          </p:cNvSpPr>
          <p:nvPr>
            <p:ph type="body" sz="quarter" idx="29" hasCustomPrompt="1"/>
          </p:nvPr>
        </p:nvSpPr>
        <p:spPr>
          <a:xfrm>
            <a:off x="4475819" y="5373216"/>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+49 xxx</a:t>
            </a:r>
          </a:p>
        </p:txBody>
      </p:sp>
      <p:sp>
        <p:nvSpPr>
          <p:cNvPr id="53" name="Mail 2">
            <a:extLst>
              <a:ext uri="{FF2B5EF4-FFF2-40B4-BE49-F238E27FC236}">
                <a16:creationId xmlns:a16="http://schemas.microsoft.com/office/drawing/2014/main" id="{E2DAB927-C99B-42B9-B9BE-CF238236494D}"/>
              </a:ext>
            </a:extLst>
          </p:cNvPr>
          <p:cNvSpPr>
            <a:spLocks noGrp="1"/>
          </p:cNvSpPr>
          <p:nvPr>
            <p:ph type="body" sz="quarter" idx="30" hasCustomPrompt="1"/>
          </p:nvPr>
        </p:nvSpPr>
        <p:spPr>
          <a:xfrm>
            <a:off x="4475819" y="5625244"/>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a:t>name@xxx.de</a:t>
            </a:r>
            <a:endParaRPr lang="de-DE" dirty="0"/>
          </a:p>
        </p:txBody>
      </p:sp>
      <p:sp>
        <p:nvSpPr>
          <p:cNvPr id="3" name="Titel 2">
            <a:extLst>
              <a:ext uri="{FF2B5EF4-FFF2-40B4-BE49-F238E27FC236}">
                <a16:creationId xmlns:a16="http://schemas.microsoft.com/office/drawing/2014/main" id="{99CD6FBE-C7D1-C88D-3F69-059ADCDB989F}"/>
              </a:ext>
            </a:extLst>
          </p:cNvPr>
          <p:cNvSpPr>
            <a:spLocks noGrp="1"/>
          </p:cNvSpPr>
          <p:nvPr>
            <p:ph type="title"/>
          </p:nvPr>
        </p:nvSpPr>
        <p:spPr/>
        <p:txBody>
          <a:bodyPr/>
          <a:lstStyle>
            <a:lvl1pPr>
              <a:defRPr>
                <a:solidFill>
                  <a:srgbClr val="001478"/>
                </a:solidFill>
              </a:defRPr>
            </a:lvl1pPr>
          </a:lstStyle>
          <a:p>
            <a:r>
              <a:rPr lang="de-DE" dirty="0"/>
              <a:t>Mastertitelformat bearbeiten</a:t>
            </a:r>
          </a:p>
        </p:txBody>
      </p:sp>
      <p:pic>
        <p:nvPicPr>
          <p:cNvPr id="9" name="Grafik 8">
            <a:extLst>
              <a:ext uri="{FF2B5EF4-FFF2-40B4-BE49-F238E27FC236}">
                <a16:creationId xmlns:a16="http://schemas.microsoft.com/office/drawing/2014/main" id="{2D3A39EA-4C5A-9851-979A-3ECA1A71979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1583" y="6419812"/>
            <a:ext cx="2052000" cy="261273"/>
          </a:xfrm>
          <a:prstGeom prst="rect">
            <a:avLst/>
          </a:prstGeom>
        </p:spPr>
      </p:pic>
      <p:sp>
        <p:nvSpPr>
          <p:cNvPr id="2" name="PageNumber">
            <a:extLst>
              <a:ext uri="{FF2B5EF4-FFF2-40B4-BE49-F238E27FC236}">
                <a16:creationId xmlns:a16="http://schemas.microsoft.com/office/drawing/2014/main" id="{29FF23BB-22E5-68F6-B2E4-AE65849C09CE}"/>
              </a:ext>
            </a:extLst>
          </p:cNvPr>
          <p:cNvSpPr txBox="1"/>
          <p:nvPr userDrawn="1"/>
        </p:nvSpPr>
        <p:spPr>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chemeClr val="tx1"/>
                </a:solidFill>
              </a:rPr>
              <a:pPr lvl="0" algn="l"/>
              <a:t>‹Nr.›</a:t>
            </a:fld>
            <a:endParaRPr lang="de-DE" dirty="0">
              <a:solidFill>
                <a:schemeClr val="tx1"/>
              </a:solidFill>
            </a:endParaRPr>
          </a:p>
        </p:txBody>
      </p:sp>
      <p:sp>
        <p:nvSpPr>
          <p:cNvPr id="4" name="Bildplatzhalter 39">
            <a:extLst>
              <a:ext uri="{FF2B5EF4-FFF2-40B4-BE49-F238E27FC236}">
                <a16:creationId xmlns:a16="http://schemas.microsoft.com/office/drawing/2014/main" id="{C1E37EA0-3077-D33C-DBC6-42DC42E25081}"/>
              </a:ext>
            </a:extLst>
          </p:cNvPr>
          <p:cNvSpPr>
            <a:spLocks noGrp="1" noChangeAspect="1"/>
          </p:cNvSpPr>
          <p:nvPr>
            <p:ph type="pic" sz="quarter" idx="35"/>
          </p:nvPr>
        </p:nvSpPr>
        <p:spPr>
          <a:xfrm>
            <a:off x="9174277" y="1592796"/>
            <a:ext cx="2052000" cy="2052000"/>
          </a:xfrm>
          <a:prstGeom prst="ellipse">
            <a:avLst/>
          </a:prstGeom>
        </p:spPr>
        <p:txBody>
          <a:bodyPr vert="horz" lIns="0" tIns="0" rIns="0" bIns="0" rtlCol="0">
            <a:noAutofit/>
          </a:bodyPr>
          <a:lstStyle>
            <a:lvl1pPr>
              <a:defRPr lang="de-DE" dirty="0">
                <a:solidFill>
                  <a:srgbClr val="001478"/>
                </a:solidFill>
              </a:defRPr>
            </a:lvl1pPr>
          </a:lstStyle>
          <a:p>
            <a:pPr lvl="0"/>
            <a:r>
              <a:rPr lang="de-DE" dirty="0"/>
              <a:t>Bild durch Klicken auf Symbol hinzufügen</a:t>
            </a:r>
          </a:p>
        </p:txBody>
      </p:sp>
      <p:sp>
        <p:nvSpPr>
          <p:cNvPr id="10" name="Name 3">
            <a:extLst>
              <a:ext uri="{FF2B5EF4-FFF2-40B4-BE49-F238E27FC236}">
                <a16:creationId xmlns:a16="http://schemas.microsoft.com/office/drawing/2014/main" id="{C28B67AB-EF35-42C8-F4DF-B31BE485ED44}"/>
              </a:ext>
            </a:extLst>
          </p:cNvPr>
          <p:cNvSpPr>
            <a:spLocks noGrp="1"/>
          </p:cNvSpPr>
          <p:nvPr>
            <p:ph type="body" sz="quarter" idx="36" hasCustomPrompt="1"/>
          </p:nvPr>
        </p:nvSpPr>
        <p:spPr>
          <a:xfrm>
            <a:off x="8580277" y="3861048"/>
            <a:ext cx="3240000" cy="252028"/>
          </a:xfrm>
        </p:spPr>
        <p:txBody>
          <a:bodyPr vert="horz" wrap="none" lIns="0" tIns="0" rIns="0" bIns="0" rtlCol="0" anchor="t" anchorCtr="0">
            <a:noAutofit/>
          </a:bodyPr>
          <a:lstStyle>
            <a:lvl1pPr>
              <a:defRPr lang="de-DE" sz="1600" b="1" dirty="0">
                <a:solidFill>
                  <a:srgbClr val="00147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11" name="Pos 3">
            <a:extLst>
              <a:ext uri="{FF2B5EF4-FFF2-40B4-BE49-F238E27FC236}">
                <a16:creationId xmlns:a16="http://schemas.microsoft.com/office/drawing/2014/main" id="{A3EBF47B-1012-8988-A5D5-02D68F706D10}"/>
              </a:ext>
            </a:extLst>
          </p:cNvPr>
          <p:cNvSpPr>
            <a:spLocks noGrp="1"/>
          </p:cNvSpPr>
          <p:nvPr>
            <p:ph type="body" sz="quarter" idx="37" hasCustomPrompt="1"/>
          </p:nvPr>
        </p:nvSpPr>
        <p:spPr>
          <a:xfrm>
            <a:off x="8580277" y="4221088"/>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Positionsbezeichnung</a:t>
            </a:r>
          </a:p>
        </p:txBody>
      </p:sp>
      <p:sp>
        <p:nvSpPr>
          <p:cNvPr id="12" name="Firm 3">
            <a:extLst>
              <a:ext uri="{FF2B5EF4-FFF2-40B4-BE49-F238E27FC236}">
                <a16:creationId xmlns:a16="http://schemas.microsoft.com/office/drawing/2014/main" id="{E527F17B-115C-05B5-7BCD-5AFFBDDAD699}"/>
              </a:ext>
            </a:extLst>
          </p:cNvPr>
          <p:cNvSpPr>
            <a:spLocks noGrp="1"/>
          </p:cNvSpPr>
          <p:nvPr>
            <p:ph type="body" sz="quarter" idx="38" hasCustomPrompt="1"/>
          </p:nvPr>
        </p:nvSpPr>
        <p:spPr>
          <a:xfrm>
            <a:off x="8580277" y="4473116"/>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Firmenbezeichnung</a:t>
            </a:r>
          </a:p>
        </p:txBody>
      </p:sp>
      <p:sp>
        <p:nvSpPr>
          <p:cNvPr id="13" name="Berufst 3">
            <a:extLst>
              <a:ext uri="{FF2B5EF4-FFF2-40B4-BE49-F238E27FC236}">
                <a16:creationId xmlns:a16="http://schemas.microsoft.com/office/drawing/2014/main" id="{F39D294C-2C9D-683E-E9C3-7FA9997BA1C8}"/>
              </a:ext>
            </a:extLst>
          </p:cNvPr>
          <p:cNvSpPr>
            <a:spLocks noGrp="1"/>
          </p:cNvSpPr>
          <p:nvPr>
            <p:ph type="body" sz="quarter" idx="39" hasCustomPrompt="1"/>
          </p:nvPr>
        </p:nvSpPr>
        <p:spPr>
          <a:xfrm>
            <a:off x="8580277" y="4833156"/>
            <a:ext cx="3240000" cy="396000"/>
          </a:xfrm>
        </p:spPr>
        <p:txBody>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14" name="Tel 3">
            <a:extLst>
              <a:ext uri="{FF2B5EF4-FFF2-40B4-BE49-F238E27FC236}">
                <a16:creationId xmlns:a16="http://schemas.microsoft.com/office/drawing/2014/main" id="{E4B53845-25B3-3704-A622-B557D3B10C0F}"/>
              </a:ext>
            </a:extLst>
          </p:cNvPr>
          <p:cNvSpPr>
            <a:spLocks noGrp="1"/>
          </p:cNvSpPr>
          <p:nvPr>
            <p:ph type="body" sz="quarter" idx="40" hasCustomPrompt="1"/>
          </p:nvPr>
        </p:nvSpPr>
        <p:spPr>
          <a:xfrm>
            <a:off x="8580276" y="5373216"/>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dirty="0"/>
              <a:t>+49 xxx</a:t>
            </a:r>
          </a:p>
        </p:txBody>
      </p:sp>
      <p:sp>
        <p:nvSpPr>
          <p:cNvPr id="15" name="Mail 3">
            <a:extLst>
              <a:ext uri="{FF2B5EF4-FFF2-40B4-BE49-F238E27FC236}">
                <a16:creationId xmlns:a16="http://schemas.microsoft.com/office/drawing/2014/main" id="{AD4582FF-CE3F-FAFD-CA18-3CD214474241}"/>
              </a:ext>
            </a:extLst>
          </p:cNvPr>
          <p:cNvSpPr>
            <a:spLocks noGrp="1"/>
          </p:cNvSpPr>
          <p:nvPr>
            <p:ph type="body" sz="quarter" idx="41" hasCustomPrompt="1"/>
          </p:nvPr>
        </p:nvSpPr>
        <p:spPr>
          <a:xfrm>
            <a:off x="8580276" y="5625244"/>
            <a:ext cx="3240000" cy="216024"/>
          </a:xfrm>
        </p:spPr>
        <p:txBody>
          <a:bodyPr wrap="none" lIns="0" tIns="0" rIns="0" bIns="0" anchor="ctr">
            <a:noAutofit/>
          </a:bodyPr>
          <a:lstStyle>
            <a:lvl1pPr>
              <a:defRPr lang="de-DE" sz="1200" dirty="0">
                <a:solidFill>
                  <a:srgbClr val="001478"/>
                </a:solidFill>
              </a:defRPr>
            </a:lvl1pPr>
          </a:lstStyle>
          <a:p>
            <a:pPr lvl="0" defTabSz="685800">
              <a:spcBef>
                <a:spcPts val="0"/>
              </a:spcBef>
              <a:buFont typeface="Arial" panose="020B0604020202020204" pitchFamily="34" charset="0"/>
            </a:pPr>
            <a:r>
              <a:rPr lang="de-DE"/>
              <a:t>name@xxx.de</a:t>
            </a:r>
            <a:endParaRPr lang="de-DE" dirty="0"/>
          </a:p>
        </p:txBody>
      </p:sp>
      <p:sp>
        <p:nvSpPr>
          <p:cNvPr id="5" name="Fußzeilenplatzhalter 4">
            <a:extLst>
              <a:ext uri="{FF2B5EF4-FFF2-40B4-BE49-F238E27FC236}">
                <a16:creationId xmlns:a16="http://schemas.microsoft.com/office/drawing/2014/main" id="{3686FF84-3B6B-DAF0-C7E5-EEF9B44AA421}"/>
              </a:ext>
            </a:extLst>
          </p:cNvPr>
          <p:cNvSpPr>
            <a:spLocks noGrp="1"/>
          </p:cNvSpPr>
          <p:nvPr>
            <p:ph type="ftr" sz="quarter" idx="32"/>
          </p:nvPr>
        </p:nvSpPr>
        <p:spPr/>
        <p:txBody>
          <a:bodyPr/>
          <a:lstStyle/>
          <a:p>
            <a:r>
              <a:rPr lang="de-DE"/>
              <a:t>Fußzeile über Kopf- und Fußzeile eintragen </a:t>
            </a:r>
            <a:endParaRPr lang="de-DE" dirty="0"/>
          </a:p>
        </p:txBody>
      </p:sp>
    </p:spTree>
    <p:extLst>
      <p:ext uri="{BB962C8B-B14F-4D97-AF65-F5344CB8AC3E}">
        <p14:creationId xmlns:p14="http://schemas.microsoft.com/office/powerpoint/2010/main" val="698296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 mit Bild (4 Personen)">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210E971-0939-CE42-A711-A466490B918B}"/>
              </a:ext>
            </a:extLst>
          </p:cNvPr>
          <p:cNvSpPr/>
          <p:nvPr userDrawn="1"/>
        </p:nvSpPr>
        <p:spPr bwMode="gray">
          <a:xfrm>
            <a:off x="1" y="0"/>
            <a:ext cx="12192000" cy="6858000"/>
          </a:xfrm>
          <a:prstGeom prst="rect">
            <a:avLst/>
          </a:prstGeom>
          <a:solidFill>
            <a:srgbClr val="00147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29" name="Bildplatzhalter 39">
            <a:extLst>
              <a:ext uri="{FF2B5EF4-FFF2-40B4-BE49-F238E27FC236}">
                <a16:creationId xmlns:a16="http://schemas.microsoft.com/office/drawing/2014/main" id="{D5B4C254-090C-48BD-8D05-8B4581312416}"/>
              </a:ext>
            </a:extLst>
          </p:cNvPr>
          <p:cNvSpPr>
            <a:spLocks noGrp="1" noChangeAspect="1"/>
          </p:cNvSpPr>
          <p:nvPr>
            <p:ph type="pic" sz="quarter" idx="17"/>
          </p:nvPr>
        </p:nvSpPr>
        <p:spPr bwMode="gray">
          <a:xfrm>
            <a:off x="722495" y="1592796"/>
            <a:ext cx="2052000" cy="2052000"/>
          </a:xfrm>
          <a:prstGeom prst="ellipse">
            <a:avLst/>
          </a:prstGeom>
        </p:spPr>
        <p:txBody>
          <a:bodyPr/>
          <a:lstStyle>
            <a:lvl1pPr>
              <a:defRPr>
                <a:solidFill>
                  <a:srgbClr val="69F5C8"/>
                </a:solidFill>
              </a:defRPr>
            </a:lvl1pPr>
          </a:lstStyle>
          <a:p>
            <a:r>
              <a:rPr lang="de-DE" dirty="0"/>
              <a:t>Bild durch Klicken auf Symbol hinzufügen</a:t>
            </a:r>
          </a:p>
        </p:txBody>
      </p:sp>
      <p:sp>
        <p:nvSpPr>
          <p:cNvPr id="33" name="Name 1">
            <a:extLst>
              <a:ext uri="{FF2B5EF4-FFF2-40B4-BE49-F238E27FC236}">
                <a16:creationId xmlns:a16="http://schemas.microsoft.com/office/drawing/2014/main" id="{308EF079-DD20-4322-99D2-11DAC337862C}"/>
              </a:ext>
            </a:extLst>
          </p:cNvPr>
          <p:cNvSpPr>
            <a:spLocks noGrp="1"/>
          </p:cNvSpPr>
          <p:nvPr>
            <p:ph type="body" sz="quarter" idx="12" hasCustomPrompt="1"/>
          </p:nvPr>
        </p:nvSpPr>
        <p:spPr bwMode="gray">
          <a:xfrm>
            <a:off x="371363" y="3861048"/>
            <a:ext cx="2754000" cy="252028"/>
          </a:xfrm>
        </p:spPr>
        <p:txBody>
          <a:bodyPr vert="horz" wrap="none" lIns="0" tIns="0" rIns="0" bIns="0" rtlCol="0" anchor="t" anchorCtr="0">
            <a:noAutofit/>
          </a:bodyPr>
          <a:lstStyle>
            <a:lvl1pPr>
              <a:defRPr lang="de-DE" sz="1400" b="1" dirty="0">
                <a:solidFill>
                  <a:srgbClr val="69F5C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43" name="Pos 1">
            <a:extLst>
              <a:ext uri="{FF2B5EF4-FFF2-40B4-BE49-F238E27FC236}">
                <a16:creationId xmlns:a16="http://schemas.microsoft.com/office/drawing/2014/main" id="{C520CE5D-842F-4A54-AA94-E07BAA21A83E}"/>
              </a:ext>
            </a:extLst>
          </p:cNvPr>
          <p:cNvSpPr>
            <a:spLocks noGrp="1"/>
          </p:cNvSpPr>
          <p:nvPr>
            <p:ph type="body" sz="quarter" idx="14" hasCustomPrompt="1"/>
          </p:nvPr>
        </p:nvSpPr>
        <p:spPr bwMode="gray">
          <a:xfrm>
            <a:off x="371363" y="4221088"/>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Positionsbezeichnung</a:t>
            </a:r>
          </a:p>
        </p:txBody>
      </p:sp>
      <p:sp>
        <p:nvSpPr>
          <p:cNvPr id="38" name="Firm 1">
            <a:extLst>
              <a:ext uri="{FF2B5EF4-FFF2-40B4-BE49-F238E27FC236}">
                <a16:creationId xmlns:a16="http://schemas.microsoft.com/office/drawing/2014/main" id="{9CD34069-25D0-4849-BA32-E705C1C9D4CF}"/>
              </a:ext>
            </a:extLst>
          </p:cNvPr>
          <p:cNvSpPr>
            <a:spLocks noGrp="1"/>
          </p:cNvSpPr>
          <p:nvPr>
            <p:ph type="body" sz="quarter" idx="24" hasCustomPrompt="1"/>
          </p:nvPr>
        </p:nvSpPr>
        <p:spPr bwMode="gray">
          <a:xfrm>
            <a:off x="371363" y="44731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Firmenbezeichnung</a:t>
            </a:r>
          </a:p>
        </p:txBody>
      </p:sp>
      <p:sp>
        <p:nvSpPr>
          <p:cNvPr id="7" name="Berufst 1">
            <a:extLst>
              <a:ext uri="{FF2B5EF4-FFF2-40B4-BE49-F238E27FC236}">
                <a16:creationId xmlns:a16="http://schemas.microsoft.com/office/drawing/2014/main" id="{326D82C2-E433-A293-CC3D-E6E07D715023}"/>
              </a:ext>
            </a:extLst>
          </p:cNvPr>
          <p:cNvSpPr>
            <a:spLocks noGrp="1"/>
          </p:cNvSpPr>
          <p:nvPr>
            <p:ph type="body" sz="quarter" idx="33" hasCustomPrompt="1"/>
          </p:nvPr>
        </p:nvSpPr>
        <p:spPr bwMode="gray">
          <a:xfrm>
            <a:off x="371363" y="4833156"/>
            <a:ext cx="2754000" cy="396000"/>
          </a:xfrm>
        </p:spPr>
        <p:txBody>
          <a:bodyPr/>
          <a:lstStyle>
            <a:lvl1pPr>
              <a:spcBef>
                <a:spcPts val="0"/>
              </a:spcBef>
              <a:defRPr sz="1200">
                <a:solidFill>
                  <a:srgbClr val="69F5C8"/>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44" name="Tel 1">
            <a:extLst>
              <a:ext uri="{FF2B5EF4-FFF2-40B4-BE49-F238E27FC236}">
                <a16:creationId xmlns:a16="http://schemas.microsoft.com/office/drawing/2014/main" id="{727DC8A6-24FF-42B6-8A6A-66E7FD06AF55}"/>
              </a:ext>
            </a:extLst>
          </p:cNvPr>
          <p:cNvSpPr>
            <a:spLocks noGrp="1"/>
          </p:cNvSpPr>
          <p:nvPr>
            <p:ph type="body" sz="quarter" idx="15" hasCustomPrompt="1"/>
          </p:nvPr>
        </p:nvSpPr>
        <p:spPr bwMode="gray">
          <a:xfrm>
            <a:off x="371475" y="53732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+49 xxx</a:t>
            </a:r>
          </a:p>
        </p:txBody>
      </p:sp>
      <p:sp>
        <p:nvSpPr>
          <p:cNvPr id="45" name="Mail 1">
            <a:extLst>
              <a:ext uri="{FF2B5EF4-FFF2-40B4-BE49-F238E27FC236}">
                <a16:creationId xmlns:a16="http://schemas.microsoft.com/office/drawing/2014/main" id="{778BFF0A-9AC4-4BEA-A5E7-C25B5C3C2BC0}"/>
              </a:ext>
            </a:extLst>
          </p:cNvPr>
          <p:cNvSpPr>
            <a:spLocks noGrp="1"/>
          </p:cNvSpPr>
          <p:nvPr>
            <p:ph type="body" sz="quarter" idx="16" hasCustomPrompt="1"/>
          </p:nvPr>
        </p:nvSpPr>
        <p:spPr bwMode="gray">
          <a:xfrm>
            <a:off x="371475" y="5625244"/>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name@xxx.de</a:t>
            </a:r>
          </a:p>
        </p:txBody>
      </p:sp>
      <p:sp>
        <p:nvSpPr>
          <p:cNvPr id="42" name="Bildplatzhalter 39">
            <a:extLst>
              <a:ext uri="{FF2B5EF4-FFF2-40B4-BE49-F238E27FC236}">
                <a16:creationId xmlns:a16="http://schemas.microsoft.com/office/drawing/2014/main" id="{A7348E2F-D654-4907-843F-C8D446CE1C76}"/>
              </a:ext>
            </a:extLst>
          </p:cNvPr>
          <p:cNvSpPr>
            <a:spLocks noGrp="1" noChangeAspect="1"/>
          </p:cNvSpPr>
          <p:nvPr>
            <p:ph type="pic" sz="quarter" idx="23"/>
          </p:nvPr>
        </p:nvSpPr>
        <p:spPr bwMode="gray">
          <a:xfrm>
            <a:off x="3620794" y="1592796"/>
            <a:ext cx="2052000" cy="2052000"/>
          </a:xfrm>
          <a:prstGeom prst="ellipse">
            <a:avLst/>
          </a:prstGeom>
        </p:spPr>
        <p:txBody>
          <a:bodyPr vert="horz" lIns="0" tIns="0" rIns="0" bIns="0" rtlCol="0">
            <a:noAutofit/>
          </a:bodyPr>
          <a:lstStyle>
            <a:lvl1pPr>
              <a:defRPr lang="de-DE" dirty="0">
                <a:solidFill>
                  <a:srgbClr val="69F5C8"/>
                </a:solidFill>
              </a:defRPr>
            </a:lvl1pPr>
          </a:lstStyle>
          <a:p>
            <a:pPr lvl="0"/>
            <a:r>
              <a:rPr lang="de-DE" dirty="0"/>
              <a:t>Bild durch Klicken auf Symbol hinzufügen</a:t>
            </a:r>
          </a:p>
        </p:txBody>
      </p:sp>
      <p:sp>
        <p:nvSpPr>
          <p:cNvPr id="48" name="Name 2">
            <a:extLst>
              <a:ext uri="{FF2B5EF4-FFF2-40B4-BE49-F238E27FC236}">
                <a16:creationId xmlns:a16="http://schemas.microsoft.com/office/drawing/2014/main" id="{0D415685-CC76-406D-9348-EBF14F82947D}"/>
              </a:ext>
            </a:extLst>
          </p:cNvPr>
          <p:cNvSpPr>
            <a:spLocks noGrp="1"/>
          </p:cNvSpPr>
          <p:nvPr>
            <p:ph type="body" sz="quarter" idx="25" hasCustomPrompt="1"/>
          </p:nvPr>
        </p:nvSpPr>
        <p:spPr bwMode="gray">
          <a:xfrm>
            <a:off x="3269663" y="3861048"/>
            <a:ext cx="2754000" cy="252028"/>
          </a:xfrm>
        </p:spPr>
        <p:txBody>
          <a:bodyPr vert="horz" wrap="none" lIns="0" tIns="0" rIns="0" bIns="0" rtlCol="0" anchor="t" anchorCtr="0">
            <a:noAutofit/>
          </a:bodyPr>
          <a:lstStyle>
            <a:lvl1pPr>
              <a:defRPr lang="de-DE" sz="1400" b="1" dirty="0">
                <a:solidFill>
                  <a:srgbClr val="69F5C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51" name="Pos 2">
            <a:extLst>
              <a:ext uri="{FF2B5EF4-FFF2-40B4-BE49-F238E27FC236}">
                <a16:creationId xmlns:a16="http://schemas.microsoft.com/office/drawing/2014/main" id="{A7C6EE3C-354C-4846-93CA-2CBCD111DACC}"/>
              </a:ext>
            </a:extLst>
          </p:cNvPr>
          <p:cNvSpPr>
            <a:spLocks noGrp="1"/>
          </p:cNvSpPr>
          <p:nvPr>
            <p:ph type="body" sz="quarter" idx="28" hasCustomPrompt="1"/>
          </p:nvPr>
        </p:nvSpPr>
        <p:spPr bwMode="gray">
          <a:xfrm>
            <a:off x="3269663" y="4221088"/>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Positionsbezeichnung</a:t>
            </a:r>
          </a:p>
        </p:txBody>
      </p:sp>
      <p:sp>
        <p:nvSpPr>
          <p:cNvPr id="50" name="Firm 2">
            <a:extLst>
              <a:ext uri="{FF2B5EF4-FFF2-40B4-BE49-F238E27FC236}">
                <a16:creationId xmlns:a16="http://schemas.microsoft.com/office/drawing/2014/main" id="{BE7B5FB9-2D8D-43FE-AC83-D29377FC5421}"/>
              </a:ext>
            </a:extLst>
          </p:cNvPr>
          <p:cNvSpPr>
            <a:spLocks noGrp="1"/>
          </p:cNvSpPr>
          <p:nvPr>
            <p:ph type="body" sz="quarter" idx="27" hasCustomPrompt="1"/>
          </p:nvPr>
        </p:nvSpPr>
        <p:spPr bwMode="gray">
          <a:xfrm>
            <a:off x="3269663" y="44731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Firmenbezeichnung</a:t>
            </a:r>
          </a:p>
        </p:txBody>
      </p:sp>
      <p:sp>
        <p:nvSpPr>
          <p:cNvPr id="8" name="Berufst 2">
            <a:extLst>
              <a:ext uri="{FF2B5EF4-FFF2-40B4-BE49-F238E27FC236}">
                <a16:creationId xmlns:a16="http://schemas.microsoft.com/office/drawing/2014/main" id="{068E55D8-9970-3843-9746-1E77BDB46D42}"/>
              </a:ext>
            </a:extLst>
          </p:cNvPr>
          <p:cNvSpPr>
            <a:spLocks noGrp="1"/>
          </p:cNvSpPr>
          <p:nvPr>
            <p:ph type="body" sz="quarter" idx="34" hasCustomPrompt="1"/>
          </p:nvPr>
        </p:nvSpPr>
        <p:spPr bwMode="gray">
          <a:xfrm>
            <a:off x="3269663" y="4833156"/>
            <a:ext cx="2754000" cy="396000"/>
          </a:xfrm>
        </p:spPr>
        <p:txBody>
          <a:bodyPr/>
          <a:lstStyle>
            <a:lvl1pPr>
              <a:spcBef>
                <a:spcPts val="0"/>
              </a:spcBef>
              <a:defRPr sz="1200">
                <a:solidFill>
                  <a:srgbClr val="69F5C8"/>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52" name="Tel 2">
            <a:extLst>
              <a:ext uri="{FF2B5EF4-FFF2-40B4-BE49-F238E27FC236}">
                <a16:creationId xmlns:a16="http://schemas.microsoft.com/office/drawing/2014/main" id="{7ACC77BB-86BF-427E-BA97-2CF992A2167C}"/>
              </a:ext>
            </a:extLst>
          </p:cNvPr>
          <p:cNvSpPr>
            <a:spLocks noGrp="1"/>
          </p:cNvSpPr>
          <p:nvPr>
            <p:ph type="body" sz="quarter" idx="29" hasCustomPrompt="1"/>
          </p:nvPr>
        </p:nvSpPr>
        <p:spPr bwMode="gray">
          <a:xfrm>
            <a:off x="3269663" y="53732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+49 xxx</a:t>
            </a:r>
          </a:p>
        </p:txBody>
      </p:sp>
      <p:sp>
        <p:nvSpPr>
          <p:cNvPr id="53" name="Mail 2">
            <a:extLst>
              <a:ext uri="{FF2B5EF4-FFF2-40B4-BE49-F238E27FC236}">
                <a16:creationId xmlns:a16="http://schemas.microsoft.com/office/drawing/2014/main" id="{E2DAB927-C99B-42B9-B9BE-CF238236494D}"/>
              </a:ext>
            </a:extLst>
          </p:cNvPr>
          <p:cNvSpPr>
            <a:spLocks noGrp="1"/>
          </p:cNvSpPr>
          <p:nvPr>
            <p:ph type="body" sz="quarter" idx="30" hasCustomPrompt="1"/>
          </p:nvPr>
        </p:nvSpPr>
        <p:spPr bwMode="gray">
          <a:xfrm>
            <a:off x="3269663" y="5625244"/>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a:t>name@xxx.de</a:t>
            </a:r>
            <a:endParaRPr lang="de-DE" dirty="0"/>
          </a:p>
        </p:txBody>
      </p:sp>
      <p:sp>
        <p:nvSpPr>
          <p:cNvPr id="3" name="Titel 2">
            <a:extLst>
              <a:ext uri="{FF2B5EF4-FFF2-40B4-BE49-F238E27FC236}">
                <a16:creationId xmlns:a16="http://schemas.microsoft.com/office/drawing/2014/main" id="{99CD6FBE-C7D1-C88D-3F69-059ADCDB989F}"/>
              </a:ext>
            </a:extLst>
          </p:cNvPr>
          <p:cNvSpPr>
            <a:spLocks noGrp="1"/>
          </p:cNvSpPr>
          <p:nvPr>
            <p:ph type="title"/>
          </p:nvPr>
        </p:nvSpPr>
        <p:spPr bwMode="gray"/>
        <p:txBody>
          <a:bodyPr/>
          <a:lstStyle>
            <a:lvl1pPr>
              <a:defRPr>
                <a:solidFill>
                  <a:srgbClr val="69F5C8"/>
                </a:solidFill>
              </a:defRPr>
            </a:lvl1pPr>
          </a:lstStyle>
          <a:p>
            <a:r>
              <a:rPr lang="de-DE" dirty="0"/>
              <a:t>Mastertitelformat bearbeiten</a:t>
            </a:r>
          </a:p>
        </p:txBody>
      </p:sp>
      <p:pic>
        <p:nvPicPr>
          <p:cNvPr id="9" name="Grafik 8">
            <a:extLst>
              <a:ext uri="{FF2B5EF4-FFF2-40B4-BE49-F238E27FC236}">
                <a16:creationId xmlns:a16="http://schemas.microsoft.com/office/drawing/2014/main" id="{2D3A39EA-4C5A-9851-979A-3ECA1A71979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9771583" y="6419812"/>
            <a:ext cx="2052000" cy="261273"/>
          </a:xfrm>
          <a:prstGeom prst="rect">
            <a:avLst/>
          </a:prstGeom>
        </p:spPr>
      </p:pic>
      <p:sp>
        <p:nvSpPr>
          <p:cNvPr id="2" name="PageNumber">
            <a:extLst>
              <a:ext uri="{FF2B5EF4-FFF2-40B4-BE49-F238E27FC236}">
                <a16:creationId xmlns:a16="http://schemas.microsoft.com/office/drawing/2014/main" id="{29FF23BB-22E5-68F6-B2E4-AE65849C09CE}"/>
              </a:ext>
            </a:extLst>
          </p:cNvPr>
          <p:cNvSpPr txBox="1"/>
          <p:nvPr userDrawn="1"/>
        </p:nvSpPr>
        <p:spPr bwMode="gray">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rgbClr val="69F5C8"/>
                </a:solidFill>
              </a:rPr>
              <a:pPr lvl="0" algn="l"/>
              <a:t>‹Nr.›</a:t>
            </a:fld>
            <a:endParaRPr lang="de-DE" dirty="0">
              <a:solidFill>
                <a:srgbClr val="69F5C8"/>
              </a:solidFill>
            </a:endParaRPr>
          </a:p>
        </p:txBody>
      </p:sp>
      <p:sp>
        <p:nvSpPr>
          <p:cNvPr id="5" name="Fußzeilenplatzhalter 4">
            <a:extLst>
              <a:ext uri="{FF2B5EF4-FFF2-40B4-BE49-F238E27FC236}">
                <a16:creationId xmlns:a16="http://schemas.microsoft.com/office/drawing/2014/main" id="{3686FF84-3B6B-DAF0-C7E5-EEF9B44AA421}"/>
              </a:ext>
            </a:extLst>
          </p:cNvPr>
          <p:cNvSpPr>
            <a:spLocks noGrp="1"/>
          </p:cNvSpPr>
          <p:nvPr>
            <p:ph type="ftr" sz="quarter" idx="32"/>
          </p:nvPr>
        </p:nvSpPr>
        <p:spPr bwMode="gray"/>
        <p:txBody>
          <a:bodyPr/>
          <a:lstStyle>
            <a:lvl1pPr>
              <a:defRPr>
                <a:solidFill>
                  <a:srgbClr val="69F5C8"/>
                </a:solidFill>
              </a:defRPr>
            </a:lvl1pPr>
          </a:lstStyle>
          <a:p>
            <a:r>
              <a:rPr lang="de-DE"/>
              <a:t>Fußzeile über Kopf- und Fußzeile eintragen </a:t>
            </a:r>
            <a:endParaRPr lang="de-DE" dirty="0"/>
          </a:p>
        </p:txBody>
      </p:sp>
      <p:sp>
        <p:nvSpPr>
          <p:cNvPr id="4" name="Bildplatzhalter 39">
            <a:extLst>
              <a:ext uri="{FF2B5EF4-FFF2-40B4-BE49-F238E27FC236}">
                <a16:creationId xmlns:a16="http://schemas.microsoft.com/office/drawing/2014/main" id="{C1E37EA0-3077-D33C-DBC6-42DC42E25081}"/>
              </a:ext>
            </a:extLst>
          </p:cNvPr>
          <p:cNvSpPr>
            <a:spLocks noGrp="1" noChangeAspect="1"/>
          </p:cNvSpPr>
          <p:nvPr>
            <p:ph type="pic" sz="quarter" idx="35"/>
          </p:nvPr>
        </p:nvSpPr>
        <p:spPr bwMode="gray">
          <a:xfrm>
            <a:off x="6519093" y="1592796"/>
            <a:ext cx="2052000" cy="2052000"/>
          </a:xfrm>
          <a:prstGeom prst="ellipse">
            <a:avLst/>
          </a:prstGeom>
        </p:spPr>
        <p:txBody>
          <a:bodyPr vert="horz" lIns="0" tIns="0" rIns="0" bIns="0" rtlCol="0">
            <a:noAutofit/>
          </a:bodyPr>
          <a:lstStyle>
            <a:lvl1pPr>
              <a:defRPr lang="de-DE" dirty="0">
                <a:solidFill>
                  <a:srgbClr val="69F5C8"/>
                </a:solidFill>
              </a:defRPr>
            </a:lvl1pPr>
          </a:lstStyle>
          <a:p>
            <a:pPr lvl="0"/>
            <a:r>
              <a:rPr lang="de-DE" dirty="0"/>
              <a:t>Bild durch Klicken auf Symbol hinzufügen</a:t>
            </a:r>
          </a:p>
        </p:txBody>
      </p:sp>
      <p:sp>
        <p:nvSpPr>
          <p:cNvPr id="10" name="Name 3">
            <a:extLst>
              <a:ext uri="{FF2B5EF4-FFF2-40B4-BE49-F238E27FC236}">
                <a16:creationId xmlns:a16="http://schemas.microsoft.com/office/drawing/2014/main" id="{C28B67AB-EF35-42C8-F4DF-B31BE485ED44}"/>
              </a:ext>
            </a:extLst>
          </p:cNvPr>
          <p:cNvSpPr>
            <a:spLocks noGrp="1"/>
          </p:cNvSpPr>
          <p:nvPr>
            <p:ph type="body" sz="quarter" idx="36" hasCustomPrompt="1"/>
          </p:nvPr>
        </p:nvSpPr>
        <p:spPr bwMode="gray">
          <a:xfrm>
            <a:off x="6167962" y="3861048"/>
            <a:ext cx="2754000" cy="252028"/>
          </a:xfrm>
        </p:spPr>
        <p:txBody>
          <a:bodyPr vert="horz" wrap="none" lIns="0" tIns="0" rIns="0" bIns="0" rtlCol="0" anchor="t" anchorCtr="0">
            <a:noAutofit/>
          </a:bodyPr>
          <a:lstStyle>
            <a:lvl1pPr>
              <a:defRPr lang="de-DE" sz="1400" b="1" dirty="0">
                <a:solidFill>
                  <a:srgbClr val="69F5C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11" name="Pos 3">
            <a:extLst>
              <a:ext uri="{FF2B5EF4-FFF2-40B4-BE49-F238E27FC236}">
                <a16:creationId xmlns:a16="http://schemas.microsoft.com/office/drawing/2014/main" id="{A3EBF47B-1012-8988-A5D5-02D68F706D10}"/>
              </a:ext>
            </a:extLst>
          </p:cNvPr>
          <p:cNvSpPr>
            <a:spLocks noGrp="1"/>
          </p:cNvSpPr>
          <p:nvPr>
            <p:ph type="body" sz="quarter" idx="37" hasCustomPrompt="1"/>
          </p:nvPr>
        </p:nvSpPr>
        <p:spPr bwMode="gray">
          <a:xfrm>
            <a:off x="6167962" y="4221088"/>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Positionsbezeichnung</a:t>
            </a:r>
          </a:p>
        </p:txBody>
      </p:sp>
      <p:sp>
        <p:nvSpPr>
          <p:cNvPr id="12" name="Firm 3">
            <a:extLst>
              <a:ext uri="{FF2B5EF4-FFF2-40B4-BE49-F238E27FC236}">
                <a16:creationId xmlns:a16="http://schemas.microsoft.com/office/drawing/2014/main" id="{E527F17B-115C-05B5-7BCD-5AFFBDDAD699}"/>
              </a:ext>
            </a:extLst>
          </p:cNvPr>
          <p:cNvSpPr>
            <a:spLocks noGrp="1"/>
          </p:cNvSpPr>
          <p:nvPr>
            <p:ph type="body" sz="quarter" idx="38" hasCustomPrompt="1"/>
          </p:nvPr>
        </p:nvSpPr>
        <p:spPr bwMode="gray">
          <a:xfrm>
            <a:off x="6167962" y="44731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Firmenbezeichnung</a:t>
            </a:r>
          </a:p>
        </p:txBody>
      </p:sp>
      <p:sp>
        <p:nvSpPr>
          <p:cNvPr id="13" name="Berufst 3">
            <a:extLst>
              <a:ext uri="{FF2B5EF4-FFF2-40B4-BE49-F238E27FC236}">
                <a16:creationId xmlns:a16="http://schemas.microsoft.com/office/drawing/2014/main" id="{F39D294C-2C9D-683E-E9C3-7FA9997BA1C8}"/>
              </a:ext>
            </a:extLst>
          </p:cNvPr>
          <p:cNvSpPr>
            <a:spLocks noGrp="1"/>
          </p:cNvSpPr>
          <p:nvPr>
            <p:ph type="body" sz="quarter" idx="39" hasCustomPrompt="1"/>
          </p:nvPr>
        </p:nvSpPr>
        <p:spPr bwMode="gray">
          <a:xfrm>
            <a:off x="6167962" y="4833156"/>
            <a:ext cx="2754000" cy="396000"/>
          </a:xfrm>
        </p:spPr>
        <p:txBody>
          <a:bodyPr/>
          <a:lstStyle>
            <a:lvl1pPr>
              <a:spcBef>
                <a:spcPts val="0"/>
              </a:spcBef>
              <a:defRPr sz="1200">
                <a:solidFill>
                  <a:srgbClr val="69F5C8"/>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14" name="Tel 3">
            <a:extLst>
              <a:ext uri="{FF2B5EF4-FFF2-40B4-BE49-F238E27FC236}">
                <a16:creationId xmlns:a16="http://schemas.microsoft.com/office/drawing/2014/main" id="{E4B53845-25B3-3704-A622-B557D3B10C0F}"/>
              </a:ext>
            </a:extLst>
          </p:cNvPr>
          <p:cNvSpPr>
            <a:spLocks noGrp="1"/>
          </p:cNvSpPr>
          <p:nvPr>
            <p:ph type="body" sz="quarter" idx="40" hasCustomPrompt="1"/>
          </p:nvPr>
        </p:nvSpPr>
        <p:spPr bwMode="gray">
          <a:xfrm>
            <a:off x="6167962" y="53732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+49 xxx</a:t>
            </a:r>
          </a:p>
        </p:txBody>
      </p:sp>
      <p:sp>
        <p:nvSpPr>
          <p:cNvPr id="15" name="Mail 3">
            <a:extLst>
              <a:ext uri="{FF2B5EF4-FFF2-40B4-BE49-F238E27FC236}">
                <a16:creationId xmlns:a16="http://schemas.microsoft.com/office/drawing/2014/main" id="{AD4582FF-CE3F-FAFD-CA18-3CD214474241}"/>
              </a:ext>
            </a:extLst>
          </p:cNvPr>
          <p:cNvSpPr>
            <a:spLocks noGrp="1"/>
          </p:cNvSpPr>
          <p:nvPr>
            <p:ph type="body" sz="quarter" idx="41" hasCustomPrompt="1"/>
          </p:nvPr>
        </p:nvSpPr>
        <p:spPr bwMode="gray">
          <a:xfrm>
            <a:off x="6167962" y="5625244"/>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a:t>name@xxx.de</a:t>
            </a:r>
            <a:endParaRPr lang="de-DE" dirty="0"/>
          </a:p>
        </p:txBody>
      </p:sp>
      <p:sp>
        <p:nvSpPr>
          <p:cNvPr id="16" name="Bildplatzhalter 39">
            <a:extLst>
              <a:ext uri="{FF2B5EF4-FFF2-40B4-BE49-F238E27FC236}">
                <a16:creationId xmlns:a16="http://schemas.microsoft.com/office/drawing/2014/main" id="{529723C2-E046-4454-AF0E-BC2E62F060C7}"/>
              </a:ext>
            </a:extLst>
          </p:cNvPr>
          <p:cNvSpPr>
            <a:spLocks noGrp="1" noChangeAspect="1"/>
          </p:cNvSpPr>
          <p:nvPr>
            <p:ph type="pic" sz="quarter" idx="42"/>
          </p:nvPr>
        </p:nvSpPr>
        <p:spPr bwMode="gray">
          <a:xfrm>
            <a:off x="9417392" y="1592796"/>
            <a:ext cx="2052000" cy="2052000"/>
          </a:xfrm>
          <a:prstGeom prst="ellipse">
            <a:avLst/>
          </a:prstGeom>
        </p:spPr>
        <p:txBody>
          <a:bodyPr vert="horz" lIns="0" tIns="0" rIns="0" bIns="0" rtlCol="0">
            <a:noAutofit/>
          </a:bodyPr>
          <a:lstStyle>
            <a:lvl1pPr>
              <a:defRPr lang="de-DE" dirty="0">
                <a:solidFill>
                  <a:srgbClr val="69F5C8"/>
                </a:solidFill>
              </a:defRPr>
            </a:lvl1pPr>
          </a:lstStyle>
          <a:p>
            <a:pPr lvl="0"/>
            <a:r>
              <a:rPr lang="de-DE" dirty="0"/>
              <a:t>Bild durch Klicken auf Symbol hinzufügen</a:t>
            </a:r>
          </a:p>
        </p:txBody>
      </p:sp>
      <p:sp>
        <p:nvSpPr>
          <p:cNvPr id="17" name="Name 4">
            <a:extLst>
              <a:ext uri="{FF2B5EF4-FFF2-40B4-BE49-F238E27FC236}">
                <a16:creationId xmlns:a16="http://schemas.microsoft.com/office/drawing/2014/main" id="{DEAC6278-E7E1-9EF5-E73C-6EAE596FF04E}"/>
              </a:ext>
            </a:extLst>
          </p:cNvPr>
          <p:cNvSpPr>
            <a:spLocks noGrp="1"/>
          </p:cNvSpPr>
          <p:nvPr>
            <p:ph type="body" sz="quarter" idx="43" hasCustomPrompt="1"/>
          </p:nvPr>
        </p:nvSpPr>
        <p:spPr bwMode="gray">
          <a:xfrm>
            <a:off x="9066261" y="3861048"/>
            <a:ext cx="2754000" cy="252028"/>
          </a:xfrm>
        </p:spPr>
        <p:txBody>
          <a:bodyPr vert="horz" wrap="none" lIns="0" tIns="0" rIns="0" bIns="0" rtlCol="0" anchor="t" anchorCtr="0">
            <a:noAutofit/>
          </a:bodyPr>
          <a:lstStyle>
            <a:lvl1pPr>
              <a:defRPr lang="de-DE" sz="1400" b="1" dirty="0">
                <a:solidFill>
                  <a:srgbClr val="69F5C8"/>
                </a:solidFill>
                <a:latin typeface="Arial" panose="020B0604020202020204" pitchFamily="34" charset="0"/>
                <a:cs typeface="Arial Black" panose="020B0604020202020204" pitchFamily="34" charset="0"/>
              </a:defRPr>
            </a:lvl1pPr>
          </a:lstStyle>
          <a:p>
            <a:pPr lvl="0" defTabSz="685800">
              <a:spcBef>
                <a:spcPts val="0"/>
              </a:spcBef>
              <a:buFont typeface="Arial" panose="020B0604020202020204" pitchFamily="34" charset="0"/>
            </a:pPr>
            <a:r>
              <a:rPr lang="de-DE" dirty="0"/>
              <a:t>Vorname Name</a:t>
            </a:r>
          </a:p>
        </p:txBody>
      </p:sp>
      <p:sp>
        <p:nvSpPr>
          <p:cNvPr id="18" name="Pos 4">
            <a:extLst>
              <a:ext uri="{FF2B5EF4-FFF2-40B4-BE49-F238E27FC236}">
                <a16:creationId xmlns:a16="http://schemas.microsoft.com/office/drawing/2014/main" id="{6852FFDE-1B79-3B99-F6BB-8D440C9670C9}"/>
              </a:ext>
            </a:extLst>
          </p:cNvPr>
          <p:cNvSpPr>
            <a:spLocks noGrp="1"/>
          </p:cNvSpPr>
          <p:nvPr>
            <p:ph type="body" sz="quarter" idx="44" hasCustomPrompt="1"/>
          </p:nvPr>
        </p:nvSpPr>
        <p:spPr bwMode="gray">
          <a:xfrm>
            <a:off x="9066261" y="4221088"/>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Positionsbezeichnung</a:t>
            </a:r>
          </a:p>
        </p:txBody>
      </p:sp>
      <p:sp>
        <p:nvSpPr>
          <p:cNvPr id="19" name="Firm 4">
            <a:extLst>
              <a:ext uri="{FF2B5EF4-FFF2-40B4-BE49-F238E27FC236}">
                <a16:creationId xmlns:a16="http://schemas.microsoft.com/office/drawing/2014/main" id="{5E7FF081-E8B6-6BFB-6C5E-F9AB6456605D}"/>
              </a:ext>
            </a:extLst>
          </p:cNvPr>
          <p:cNvSpPr>
            <a:spLocks noGrp="1"/>
          </p:cNvSpPr>
          <p:nvPr>
            <p:ph type="body" sz="quarter" idx="45" hasCustomPrompt="1"/>
          </p:nvPr>
        </p:nvSpPr>
        <p:spPr bwMode="gray">
          <a:xfrm>
            <a:off x="9066261" y="44731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Firmenbezeichnung</a:t>
            </a:r>
          </a:p>
        </p:txBody>
      </p:sp>
      <p:sp>
        <p:nvSpPr>
          <p:cNvPr id="20" name="Berufst 4">
            <a:extLst>
              <a:ext uri="{FF2B5EF4-FFF2-40B4-BE49-F238E27FC236}">
                <a16:creationId xmlns:a16="http://schemas.microsoft.com/office/drawing/2014/main" id="{EAFA849C-F295-F2C7-49F1-EB193EDDF357}"/>
              </a:ext>
            </a:extLst>
          </p:cNvPr>
          <p:cNvSpPr>
            <a:spLocks noGrp="1"/>
          </p:cNvSpPr>
          <p:nvPr>
            <p:ph type="body" sz="quarter" idx="46" hasCustomPrompt="1"/>
          </p:nvPr>
        </p:nvSpPr>
        <p:spPr bwMode="gray">
          <a:xfrm>
            <a:off x="9066261" y="4833156"/>
            <a:ext cx="2754000" cy="396000"/>
          </a:xfrm>
        </p:spPr>
        <p:txBody>
          <a:bodyPr/>
          <a:lstStyle>
            <a:lvl1pPr>
              <a:spcBef>
                <a:spcPts val="0"/>
              </a:spcBef>
              <a:defRPr sz="1200">
                <a:solidFill>
                  <a:srgbClr val="69F5C8"/>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de-DE" dirty="0"/>
              <a:t>Berufstitel</a:t>
            </a:r>
          </a:p>
        </p:txBody>
      </p:sp>
      <p:sp>
        <p:nvSpPr>
          <p:cNvPr id="21" name="Tel 4">
            <a:extLst>
              <a:ext uri="{FF2B5EF4-FFF2-40B4-BE49-F238E27FC236}">
                <a16:creationId xmlns:a16="http://schemas.microsoft.com/office/drawing/2014/main" id="{95F81D79-F8CA-288E-B60F-8FDDD162F8C0}"/>
              </a:ext>
            </a:extLst>
          </p:cNvPr>
          <p:cNvSpPr>
            <a:spLocks noGrp="1"/>
          </p:cNvSpPr>
          <p:nvPr>
            <p:ph type="body" sz="quarter" idx="47" hasCustomPrompt="1"/>
          </p:nvPr>
        </p:nvSpPr>
        <p:spPr bwMode="gray">
          <a:xfrm>
            <a:off x="9066261" y="5373216"/>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dirty="0"/>
              <a:t>+49 xxx</a:t>
            </a:r>
          </a:p>
        </p:txBody>
      </p:sp>
      <p:sp>
        <p:nvSpPr>
          <p:cNvPr id="22" name="Mail 4">
            <a:extLst>
              <a:ext uri="{FF2B5EF4-FFF2-40B4-BE49-F238E27FC236}">
                <a16:creationId xmlns:a16="http://schemas.microsoft.com/office/drawing/2014/main" id="{0ADDA362-3316-40A1-6370-13A0EC8B624E}"/>
              </a:ext>
            </a:extLst>
          </p:cNvPr>
          <p:cNvSpPr>
            <a:spLocks noGrp="1"/>
          </p:cNvSpPr>
          <p:nvPr>
            <p:ph type="body" sz="quarter" idx="48" hasCustomPrompt="1"/>
          </p:nvPr>
        </p:nvSpPr>
        <p:spPr bwMode="gray">
          <a:xfrm>
            <a:off x="9066261" y="5625244"/>
            <a:ext cx="2754000" cy="216024"/>
          </a:xfrm>
        </p:spPr>
        <p:txBody>
          <a:bodyPr wrap="none" lIns="0" tIns="0" rIns="0" bIns="0" anchor="ctr">
            <a:noAutofit/>
          </a:bodyPr>
          <a:lstStyle>
            <a:lvl1pPr>
              <a:defRPr lang="de-DE" sz="1200" dirty="0">
                <a:solidFill>
                  <a:srgbClr val="69F5C8"/>
                </a:solidFill>
              </a:defRPr>
            </a:lvl1pPr>
          </a:lstStyle>
          <a:p>
            <a:pPr lvl="0" defTabSz="685800">
              <a:spcBef>
                <a:spcPts val="0"/>
              </a:spcBef>
              <a:buFont typeface="Arial" panose="020B0604020202020204" pitchFamily="34" charset="0"/>
            </a:pPr>
            <a:r>
              <a:rPr lang="de-DE"/>
              <a:t>name@xxx.de</a:t>
            </a:r>
            <a:endParaRPr lang="de-DE" dirty="0"/>
          </a:p>
        </p:txBody>
      </p:sp>
    </p:spTree>
    <p:extLst>
      <p:ext uri="{BB962C8B-B14F-4D97-AF65-F5344CB8AC3E}">
        <p14:creationId xmlns:p14="http://schemas.microsoft.com/office/powerpoint/2010/main" val="2835305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tro Tiefbl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00147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3" name="Textplatzhalter 2">
            <a:extLst>
              <a:ext uri="{FF2B5EF4-FFF2-40B4-BE49-F238E27FC236}">
                <a16:creationId xmlns:a16="http://schemas.microsoft.com/office/drawing/2014/main" id="{FE0351FF-FCC5-0C49-8F68-C8CCD70C9B04}"/>
              </a:ext>
            </a:extLst>
          </p:cNvPr>
          <p:cNvSpPr>
            <a:spLocks noGrp="1"/>
          </p:cNvSpPr>
          <p:nvPr>
            <p:ph type="body" sz="quarter" idx="10" hasCustomPrompt="1"/>
          </p:nvPr>
        </p:nvSpPr>
        <p:spPr bwMode="gray">
          <a:xfrm>
            <a:off x="382402" y="3140968"/>
            <a:ext cx="3708226" cy="2145382"/>
          </a:xfrm>
        </p:spPr>
        <p:txBody>
          <a:bodyPr/>
          <a:lstStyle>
            <a:lvl1pPr>
              <a:defRPr sz="1600">
                <a:solidFill>
                  <a:srgbClr val="69F5C8"/>
                </a:solidFill>
              </a:defRPr>
            </a:lvl1pPr>
          </a:lstStyle>
          <a:p>
            <a:pPr lvl="0"/>
            <a:r>
              <a:rPr lang="de-DE" dirty="0"/>
              <a:t>Adresse</a:t>
            </a:r>
          </a:p>
          <a:p>
            <a:pPr lvl="0"/>
            <a:endParaRPr lang="de-DE" dirty="0"/>
          </a:p>
          <a:p>
            <a:pPr lvl="0"/>
            <a:endParaRPr lang="de-DE" dirty="0"/>
          </a:p>
        </p:txBody>
      </p:sp>
      <p:pic>
        <p:nvPicPr>
          <p:cNvPr id="6" name="Grafik 5">
            <a:extLst>
              <a:ext uri="{FF2B5EF4-FFF2-40B4-BE49-F238E27FC236}">
                <a16:creationId xmlns:a16="http://schemas.microsoft.com/office/drawing/2014/main" id="{07C013F5-9C61-216D-81B7-1EB23E20B50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5" name="Titel 4">
            <a:extLst>
              <a:ext uri="{FF2B5EF4-FFF2-40B4-BE49-F238E27FC236}">
                <a16:creationId xmlns:a16="http://schemas.microsoft.com/office/drawing/2014/main" id="{DEC4C165-0049-C87E-C8D2-DED5D69E7C9C}"/>
              </a:ext>
            </a:extLst>
          </p:cNvPr>
          <p:cNvSpPr>
            <a:spLocks noGrp="1"/>
          </p:cNvSpPr>
          <p:nvPr>
            <p:ph type="title" hasCustomPrompt="1"/>
          </p:nvPr>
        </p:nvSpPr>
        <p:spPr bwMode="gray">
          <a:xfrm>
            <a:off x="380864" y="1268760"/>
            <a:ext cx="7020000" cy="1332681"/>
          </a:xfrm>
        </p:spPr>
        <p:txBody>
          <a:bodyPr/>
          <a:lstStyle>
            <a:lvl1pPr>
              <a:defRPr sz="7200">
                <a:solidFill>
                  <a:srgbClr val="69F5C8"/>
                </a:solidFill>
              </a:defRPr>
            </a:lvl1pPr>
          </a:lstStyle>
          <a:p>
            <a:r>
              <a:rPr lang="de-DE" dirty="0"/>
              <a:t>Schlusswort!</a:t>
            </a:r>
          </a:p>
        </p:txBody>
      </p:sp>
      <p:pic>
        <p:nvPicPr>
          <p:cNvPr id="8" name="Grafik 7">
            <a:extLst>
              <a:ext uri="{FF2B5EF4-FFF2-40B4-BE49-F238E27FC236}">
                <a16:creationId xmlns:a16="http://schemas.microsoft.com/office/drawing/2014/main" id="{F9DDA5B9-18F9-1C57-48B9-62C33584A34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4036" y="2559513"/>
            <a:ext cx="3744000" cy="3744000"/>
          </a:xfrm>
          <a:prstGeom prst="rect">
            <a:avLst/>
          </a:prstGeom>
        </p:spPr>
      </p:pic>
    </p:spTree>
    <p:extLst>
      <p:ext uri="{BB962C8B-B14F-4D97-AF65-F5344CB8AC3E}">
        <p14:creationId xmlns:p14="http://schemas.microsoft.com/office/powerpoint/2010/main" val="237929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tro Türkis">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69F5C8"/>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05004B"/>
              </a:solidFill>
              <a:latin typeface="+mn-lt"/>
            </a:endParaRPr>
          </a:p>
        </p:txBody>
      </p:sp>
      <p:sp>
        <p:nvSpPr>
          <p:cNvPr id="3" name="Textplatzhalter 2">
            <a:extLst>
              <a:ext uri="{FF2B5EF4-FFF2-40B4-BE49-F238E27FC236}">
                <a16:creationId xmlns:a16="http://schemas.microsoft.com/office/drawing/2014/main" id="{FE0351FF-FCC5-0C49-8F68-C8CCD70C9B04}"/>
              </a:ext>
            </a:extLst>
          </p:cNvPr>
          <p:cNvSpPr>
            <a:spLocks noGrp="1"/>
          </p:cNvSpPr>
          <p:nvPr>
            <p:ph type="body" sz="quarter" idx="10" hasCustomPrompt="1"/>
          </p:nvPr>
        </p:nvSpPr>
        <p:spPr>
          <a:xfrm>
            <a:off x="382402" y="3140968"/>
            <a:ext cx="3708226" cy="2145382"/>
          </a:xfrm>
        </p:spPr>
        <p:txBody>
          <a:bodyPr/>
          <a:lstStyle>
            <a:lvl1pPr>
              <a:defRPr sz="1400"/>
            </a:lvl1pPr>
          </a:lstStyle>
          <a:p>
            <a:pPr lvl="0"/>
            <a:r>
              <a:rPr lang="de-DE" dirty="0"/>
              <a:t>Adresse</a:t>
            </a:r>
          </a:p>
          <a:p>
            <a:pPr lvl="0"/>
            <a:endParaRPr lang="de-DE" dirty="0"/>
          </a:p>
        </p:txBody>
      </p:sp>
      <p:pic>
        <p:nvPicPr>
          <p:cNvPr id="6" name="Grafik 5">
            <a:extLst>
              <a:ext uri="{FF2B5EF4-FFF2-40B4-BE49-F238E27FC236}">
                <a16:creationId xmlns:a16="http://schemas.microsoft.com/office/drawing/2014/main" id="{07C013F5-9C61-216D-81B7-1EB23E20B50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5" name="Titel 4">
            <a:extLst>
              <a:ext uri="{FF2B5EF4-FFF2-40B4-BE49-F238E27FC236}">
                <a16:creationId xmlns:a16="http://schemas.microsoft.com/office/drawing/2014/main" id="{DEC4C165-0049-C87E-C8D2-DED5D69E7C9C}"/>
              </a:ext>
            </a:extLst>
          </p:cNvPr>
          <p:cNvSpPr>
            <a:spLocks noGrp="1"/>
          </p:cNvSpPr>
          <p:nvPr>
            <p:ph type="title" hasCustomPrompt="1"/>
          </p:nvPr>
        </p:nvSpPr>
        <p:spPr>
          <a:xfrm>
            <a:off x="380864" y="1268760"/>
            <a:ext cx="7020000" cy="1332681"/>
          </a:xfrm>
        </p:spPr>
        <p:txBody>
          <a:bodyPr/>
          <a:lstStyle>
            <a:lvl1pPr>
              <a:defRPr sz="7200">
                <a:solidFill>
                  <a:srgbClr val="001478"/>
                </a:solidFill>
              </a:defRPr>
            </a:lvl1pPr>
          </a:lstStyle>
          <a:p>
            <a:r>
              <a:rPr lang="de-DE" dirty="0"/>
              <a:t>Schlusswort!</a:t>
            </a:r>
          </a:p>
        </p:txBody>
      </p:sp>
      <p:pic>
        <p:nvPicPr>
          <p:cNvPr id="7" name="Grafik 6">
            <a:extLst>
              <a:ext uri="{FF2B5EF4-FFF2-40B4-BE49-F238E27FC236}">
                <a16:creationId xmlns:a16="http://schemas.microsoft.com/office/drawing/2014/main" id="{E79E0C9F-8F77-EC0E-10E0-8CBE51944A7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4036" y="2559513"/>
            <a:ext cx="3744000" cy="3744000"/>
          </a:xfrm>
          <a:prstGeom prst="rect">
            <a:avLst/>
          </a:prstGeom>
        </p:spPr>
      </p:pic>
    </p:spTree>
    <p:extLst>
      <p:ext uri="{BB962C8B-B14F-4D97-AF65-F5344CB8AC3E}">
        <p14:creationId xmlns:p14="http://schemas.microsoft.com/office/powerpoint/2010/main" val="1897927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tro Bl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0096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05004B"/>
              </a:solidFill>
              <a:latin typeface="+mn-lt"/>
            </a:endParaRPr>
          </a:p>
        </p:txBody>
      </p:sp>
      <p:pic>
        <p:nvPicPr>
          <p:cNvPr id="6" name="Grafik 5">
            <a:extLst>
              <a:ext uri="{FF2B5EF4-FFF2-40B4-BE49-F238E27FC236}">
                <a16:creationId xmlns:a16="http://schemas.microsoft.com/office/drawing/2014/main" id="{07C013F5-9C61-216D-81B7-1EB23E20B50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5" name="Titel 4">
            <a:extLst>
              <a:ext uri="{FF2B5EF4-FFF2-40B4-BE49-F238E27FC236}">
                <a16:creationId xmlns:a16="http://schemas.microsoft.com/office/drawing/2014/main" id="{DEC4C165-0049-C87E-C8D2-DED5D69E7C9C}"/>
              </a:ext>
            </a:extLst>
          </p:cNvPr>
          <p:cNvSpPr>
            <a:spLocks noGrp="1"/>
          </p:cNvSpPr>
          <p:nvPr>
            <p:ph type="title" hasCustomPrompt="1"/>
          </p:nvPr>
        </p:nvSpPr>
        <p:spPr>
          <a:xfrm>
            <a:off x="380864" y="1268760"/>
            <a:ext cx="7020000" cy="1332681"/>
          </a:xfrm>
        </p:spPr>
        <p:txBody>
          <a:bodyPr/>
          <a:lstStyle>
            <a:lvl1pPr>
              <a:defRPr sz="7200">
                <a:solidFill>
                  <a:srgbClr val="001478"/>
                </a:solidFill>
              </a:defRPr>
            </a:lvl1pPr>
          </a:lstStyle>
          <a:p>
            <a:r>
              <a:rPr lang="de-DE" dirty="0"/>
              <a:t>Schlusswort!</a:t>
            </a:r>
          </a:p>
        </p:txBody>
      </p:sp>
      <p:sp>
        <p:nvSpPr>
          <p:cNvPr id="2" name="Textplatzhalter 2">
            <a:extLst>
              <a:ext uri="{FF2B5EF4-FFF2-40B4-BE49-F238E27FC236}">
                <a16:creationId xmlns:a16="http://schemas.microsoft.com/office/drawing/2014/main" id="{AB79CEC6-04C2-8EEB-B817-624C6BEE9D67}"/>
              </a:ext>
            </a:extLst>
          </p:cNvPr>
          <p:cNvSpPr>
            <a:spLocks noGrp="1"/>
          </p:cNvSpPr>
          <p:nvPr>
            <p:ph type="body" sz="quarter" idx="10" hasCustomPrompt="1"/>
          </p:nvPr>
        </p:nvSpPr>
        <p:spPr>
          <a:xfrm>
            <a:off x="382402" y="3140968"/>
            <a:ext cx="3708226" cy="2145382"/>
          </a:xfrm>
        </p:spPr>
        <p:txBody>
          <a:bodyPr/>
          <a:lstStyle>
            <a:lvl1pPr>
              <a:defRPr sz="1600">
                <a:solidFill>
                  <a:srgbClr val="001478"/>
                </a:solidFill>
              </a:defRPr>
            </a:lvl1pPr>
          </a:lstStyle>
          <a:p>
            <a:pPr lvl="0"/>
            <a:r>
              <a:rPr lang="de-DE" dirty="0"/>
              <a:t>Adresse</a:t>
            </a:r>
          </a:p>
          <a:p>
            <a:pPr lvl="0"/>
            <a:endParaRPr lang="de-DE" dirty="0"/>
          </a:p>
          <a:p>
            <a:pPr lvl="0"/>
            <a:endParaRPr lang="de-DE" dirty="0"/>
          </a:p>
        </p:txBody>
      </p:sp>
      <p:pic>
        <p:nvPicPr>
          <p:cNvPr id="7" name="Grafik 6">
            <a:extLst>
              <a:ext uri="{FF2B5EF4-FFF2-40B4-BE49-F238E27FC236}">
                <a16:creationId xmlns:a16="http://schemas.microsoft.com/office/drawing/2014/main" id="{A42E9C61-DBFF-CD5D-F644-FEF2D34D958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4036" y="2559513"/>
            <a:ext cx="3744000" cy="3744000"/>
          </a:xfrm>
          <a:prstGeom prst="rect">
            <a:avLst/>
          </a:prstGeom>
        </p:spPr>
      </p:pic>
    </p:spTree>
    <p:extLst>
      <p:ext uri="{BB962C8B-B14F-4D97-AF65-F5344CB8AC3E}">
        <p14:creationId xmlns:p14="http://schemas.microsoft.com/office/powerpoint/2010/main" val="3548500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tro Violet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F7B6A95-6D22-5980-424E-389DB9DAD8D8}"/>
              </a:ext>
            </a:extLst>
          </p:cNvPr>
          <p:cNvSpPr/>
          <p:nvPr userDrawn="1"/>
        </p:nvSpPr>
        <p:spPr bwMode="gray">
          <a:xfrm>
            <a:off x="0" y="0"/>
            <a:ext cx="12192000" cy="6858000"/>
          </a:xfrm>
          <a:prstGeom prst="rect">
            <a:avLst/>
          </a:prstGeom>
          <a:solidFill>
            <a:srgbClr val="AA5AFF"/>
          </a:solidFill>
          <a:ln>
            <a:noFill/>
            <a:headEnd/>
            <a:tailEnd/>
          </a:ln>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spcBef>
                <a:spcPct val="0"/>
              </a:spcBef>
            </a:pPr>
            <a:endParaRPr lang="de-DE" sz="1600" dirty="0" err="1">
              <a:solidFill>
                <a:srgbClr val="FFFFFF"/>
              </a:solidFill>
              <a:latin typeface="+mn-lt"/>
            </a:endParaRPr>
          </a:p>
        </p:txBody>
      </p:sp>
      <p:sp>
        <p:nvSpPr>
          <p:cNvPr id="3" name="Textplatzhalter 2">
            <a:extLst>
              <a:ext uri="{FF2B5EF4-FFF2-40B4-BE49-F238E27FC236}">
                <a16:creationId xmlns:a16="http://schemas.microsoft.com/office/drawing/2014/main" id="{FE0351FF-FCC5-0C49-8F68-C8CCD70C9B04}"/>
              </a:ext>
            </a:extLst>
          </p:cNvPr>
          <p:cNvSpPr>
            <a:spLocks noGrp="1"/>
          </p:cNvSpPr>
          <p:nvPr>
            <p:ph type="body" sz="quarter" idx="10" hasCustomPrompt="1"/>
          </p:nvPr>
        </p:nvSpPr>
        <p:spPr>
          <a:xfrm>
            <a:off x="382402" y="3140968"/>
            <a:ext cx="3708226" cy="2145382"/>
          </a:xfrm>
        </p:spPr>
        <p:txBody>
          <a:bodyPr/>
          <a:lstStyle>
            <a:lvl1pPr>
              <a:defRPr sz="1600">
                <a:solidFill>
                  <a:srgbClr val="001478"/>
                </a:solidFill>
              </a:defRPr>
            </a:lvl1pPr>
          </a:lstStyle>
          <a:p>
            <a:pPr lvl="0"/>
            <a:r>
              <a:rPr lang="de-DE" dirty="0"/>
              <a:t>Adresse</a:t>
            </a:r>
          </a:p>
          <a:p>
            <a:pPr lvl="0"/>
            <a:endParaRPr lang="de-DE" dirty="0"/>
          </a:p>
          <a:p>
            <a:pPr lvl="0"/>
            <a:endParaRPr lang="de-DE" dirty="0"/>
          </a:p>
        </p:txBody>
      </p:sp>
      <p:pic>
        <p:nvPicPr>
          <p:cNvPr id="6" name="Grafik 5">
            <a:extLst>
              <a:ext uri="{FF2B5EF4-FFF2-40B4-BE49-F238E27FC236}">
                <a16:creationId xmlns:a16="http://schemas.microsoft.com/office/drawing/2014/main" id="{07C013F5-9C61-216D-81B7-1EB23E20B50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5" name="Titel 4">
            <a:extLst>
              <a:ext uri="{FF2B5EF4-FFF2-40B4-BE49-F238E27FC236}">
                <a16:creationId xmlns:a16="http://schemas.microsoft.com/office/drawing/2014/main" id="{DEC4C165-0049-C87E-C8D2-DED5D69E7C9C}"/>
              </a:ext>
            </a:extLst>
          </p:cNvPr>
          <p:cNvSpPr>
            <a:spLocks noGrp="1"/>
          </p:cNvSpPr>
          <p:nvPr>
            <p:ph type="title" hasCustomPrompt="1"/>
          </p:nvPr>
        </p:nvSpPr>
        <p:spPr>
          <a:xfrm>
            <a:off x="380864" y="1268760"/>
            <a:ext cx="7020000" cy="1332681"/>
          </a:xfrm>
        </p:spPr>
        <p:txBody>
          <a:bodyPr/>
          <a:lstStyle>
            <a:lvl1pPr>
              <a:defRPr sz="7200">
                <a:solidFill>
                  <a:srgbClr val="001478"/>
                </a:solidFill>
              </a:defRPr>
            </a:lvl1pPr>
          </a:lstStyle>
          <a:p>
            <a:r>
              <a:rPr lang="de-DE" dirty="0"/>
              <a:t>Schlusswort!</a:t>
            </a:r>
          </a:p>
        </p:txBody>
      </p:sp>
      <p:pic>
        <p:nvPicPr>
          <p:cNvPr id="7" name="Grafik 6">
            <a:extLst>
              <a:ext uri="{FF2B5EF4-FFF2-40B4-BE49-F238E27FC236}">
                <a16:creationId xmlns:a16="http://schemas.microsoft.com/office/drawing/2014/main" id="{012AF4F2-81CC-1714-BC91-7B226C48019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4036" y="2559513"/>
            <a:ext cx="3744000" cy="3744000"/>
          </a:xfrm>
          <a:prstGeom prst="rect">
            <a:avLst/>
          </a:prstGeom>
        </p:spPr>
      </p:pic>
    </p:spTree>
    <p:extLst>
      <p:ext uri="{BB962C8B-B14F-4D97-AF65-F5344CB8AC3E}">
        <p14:creationId xmlns:p14="http://schemas.microsoft.com/office/powerpoint/2010/main" val="284863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iefbl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90E9E0-55D2-CECB-9D4D-B206FD6392B8}"/>
              </a:ext>
            </a:extLst>
          </p:cNvPr>
          <p:cNvSpPr/>
          <p:nvPr userDrawn="1"/>
        </p:nvSpPr>
        <p:spPr bwMode="gray">
          <a:xfrm>
            <a:off x="0" y="70"/>
            <a:ext cx="12192000" cy="6858000"/>
          </a:xfrm>
          <a:prstGeom prst="rect">
            <a:avLst/>
          </a:prstGeom>
          <a:solidFill>
            <a:srgbClr val="00147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FFFFFF"/>
              </a:solidFill>
            </a:endParaRPr>
          </a:p>
        </p:txBody>
      </p:sp>
      <p:sp>
        <p:nvSpPr>
          <p:cNvPr id="2" name="Titel 1">
            <a:extLst>
              <a:ext uri="{FF2B5EF4-FFF2-40B4-BE49-F238E27FC236}">
                <a16:creationId xmlns:a16="http://schemas.microsoft.com/office/drawing/2014/main" id="{0BF1B0E4-93F2-47AA-949E-6A71C0E52F87}"/>
              </a:ext>
            </a:extLst>
          </p:cNvPr>
          <p:cNvSpPr>
            <a:spLocks noGrp="1"/>
          </p:cNvSpPr>
          <p:nvPr>
            <p:ph type="ctrTitle" hasCustomPrompt="1"/>
          </p:nvPr>
        </p:nvSpPr>
        <p:spPr bwMode="gray">
          <a:xfrm>
            <a:off x="371363" y="1304764"/>
            <a:ext cx="8856985" cy="2448272"/>
          </a:xfrm>
        </p:spPr>
        <p:txBody>
          <a:bodyPr vert="horz" lIns="0" tIns="0" rIns="0" bIns="0" rtlCol="0" anchor="b">
            <a:noAutofit/>
          </a:bodyPr>
          <a:lstStyle>
            <a:lvl1pPr>
              <a:defRPr lang="de-DE" sz="5400" dirty="0">
                <a:solidFill>
                  <a:srgbClr val="69F5C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3" name="Untertitel 2">
            <a:extLst>
              <a:ext uri="{FF2B5EF4-FFF2-40B4-BE49-F238E27FC236}">
                <a16:creationId xmlns:a16="http://schemas.microsoft.com/office/drawing/2014/main" id="{0234444D-E161-43E3-AE67-C63B484C4186}"/>
              </a:ext>
            </a:extLst>
          </p:cNvPr>
          <p:cNvSpPr>
            <a:spLocks noGrp="1"/>
          </p:cNvSpPr>
          <p:nvPr>
            <p:ph type="subTitle" idx="1" hasCustomPrompt="1"/>
          </p:nvPr>
        </p:nvSpPr>
        <p:spPr bwMode="gray">
          <a:xfrm>
            <a:off x="371363" y="3897052"/>
            <a:ext cx="8856985" cy="1044116"/>
          </a:xfrm>
        </p:spPr>
        <p:txBody>
          <a:bodyPr vert="horz" lIns="0" tIns="0" rIns="0" bIns="0" rtlCol="0" anchor="t">
            <a:noAutofit/>
          </a:bodyPr>
          <a:lstStyle>
            <a:lvl1pPr>
              <a:defRPr lang="de-DE" sz="2400">
                <a:solidFill>
                  <a:srgbClr val="69F5C8"/>
                </a:solidFill>
              </a:defRPr>
            </a:lvl1pPr>
          </a:lstStyle>
          <a:p>
            <a:pPr lvl="0">
              <a:spcBef>
                <a:spcPts val="0"/>
              </a:spcBef>
            </a:pPr>
            <a:r>
              <a:rPr lang="de-DE" dirty="0"/>
              <a:t>Tragen Sie hier einen Untertitel bzw. weitere relevante Informationen zur Präsentation ein </a:t>
            </a:r>
          </a:p>
        </p:txBody>
      </p:sp>
      <p:sp>
        <p:nvSpPr>
          <p:cNvPr id="17" name="Textplatzhalter 16">
            <a:extLst>
              <a:ext uri="{FF2B5EF4-FFF2-40B4-BE49-F238E27FC236}">
                <a16:creationId xmlns:a16="http://schemas.microsoft.com/office/drawing/2014/main" id="{B4A684EA-051D-4ECB-941A-C28B063C8527}"/>
              </a:ext>
            </a:extLst>
          </p:cNvPr>
          <p:cNvSpPr>
            <a:spLocks noGrp="1"/>
          </p:cNvSpPr>
          <p:nvPr>
            <p:ph type="body" sz="quarter" idx="10" hasCustomPrompt="1"/>
          </p:nvPr>
        </p:nvSpPr>
        <p:spPr bwMode="gray">
          <a:xfrm>
            <a:off x="371364" y="476672"/>
            <a:ext cx="8856985" cy="288032"/>
          </a:xfrm>
        </p:spPr>
        <p:txBody>
          <a:bodyPr vert="horz" lIns="0" tIns="0" rIns="0" bIns="0" rtlCol="0" anchor="ctr">
            <a:noAutofit/>
          </a:bodyPr>
          <a:lstStyle>
            <a:lvl1pPr>
              <a:defRPr lang="de-DE" dirty="0">
                <a:solidFill>
                  <a:srgbClr val="69F5C8"/>
                </a:solidFill>
              </a:defRPr>
            </a:lvl1pPr>
          </a:lstStyle>
          <a:p>
            <a:pPr lvl="0"/>
            <a:r>
              <a:rPr lang="de-DE" dirty="0"/>
              <a:t>Kundenname, Ort</a:t>
            </a:r>
          </a:p>
        </p:txBody>
      </p:sp>
      <p:pic>
        <p:nvPicPr>
          <p:cNvPr id="6" name="Grafik 5">
            <a:extLst>
              <a:ext uri="{FF2B5EF4-FFF2-40B4-BE49-F238E27FC236}">
                <a16:creationId xmlns:a16="http://schemas.microsoft.com/office/drawing/2014/main" id="{C5FB5918-0C85-F2E3-3A66-507F25E4CE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4" name="Datumsplatzhalter 3">
            <a:extLst>
              <a:ext uri="{FF2B5EF4-FFF2-40B4-BE49-F238E27FC236}">
                <a16:creationId xmlns:a16="http://schemas.microsoft.com/office/drawing/2014/main" id="{E383DB26-0A0A-C982-C560-59ECE04A3016}"/>
              </a:ext>
            </a:extLst>
          </p:cNvPr>
          <p:cNvSpPr>
            <a:spLocks noGrp="1"/>
          </p:cNvSpPr>
          <p:nvPr>
            <p:ph type="dt" sz="half" idx="11"/>
          </p:nvPr>
        </p:nvSpPr>
        <p:spPr bwMode="gray">
          <a:xfrm>
            <a:off x="8292244" y="5956709"/>
            <a:ext cx="3528393" cy="288032"/>
          </a:xfrm>
          <a:prstGeom prst="rect">
            <a:avLst/>
          </a:prstGeom>
        </p:spPr>
        <p:txBody>
          <a:bodyPr/>
          <a:lstStyle>
            <a:lvl1pPr algn="r">
              <a:defRPr>
                <a:solidFill>
                  <a:srgbClr val="69F5C8"/>
                </a:solidFill>
              </a:defRPr>
            </a:lvl1pPr>
          </a:lstStyle>
          <a:p>
            <a:endParaRPr lang="de-DE" dirty="0"/>
          </a:p>
        </p:txBody>
      </p:sp>
    </p:spTree>
    <p:extLst>
      <p:ext uri="{BB962C8B-B14F-4D97-AF65-F5344CB8AC3E}">
        <p14:creationId xmlns:p14="http://schemas.microsoft.com/office/powerpoint/2010/main" val="358459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ürki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90E9E0-55D2-CECB-9D4D-B206FD6392B8}"/>
              </a:ext>
            </a:extLst>
          </p:cNvPr>
          <p:cNvSpPr/>
          <p:nvPr userDrawn="1"/>
        </p:nvSpPr>
        <p:spPr>
          <a:xfrm>
            <a:off x="0" y="70"/>
            <a:ext cx="12192000" cy="6858000"/>
          </a:xfrm>
          <a:prstGeom prst="rect">
            <a:avLst/>
          </a:prstGeom>
          <a:solidFill>
            <a:srgbClr val="69F5C8"/>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001478"/>
              </a:solidFill>
            </a:endParaRPr>
          </a:p>
        </p:txBody>
      </p:sp>
      <p:sp>
        <p:nvSpPr>
          <p:cNvPr id="2" name="Titel 1">
            <a:extLst>
              <a:ext uri="{FF2B5EF4-FFF2-40B4-BE49-F238E27FC236}">
                <a16:creationId xmlns:a16="http://schemas.microsoft.com/office/drawing/2014/main" id="{0BF1B0E4-93F2-47AA-949E-6A71C0E52F87}"/>
              </a:ext>
            </a:extLst>
          </p:cNvPr>
          <p:cNvSpPr>
            <a:spLocks noGrp="1"/>
          </p:cNvSpPr>
          <p:nvPr>
            <p:ph type="ctrTitle" hasCustomPrompt="1"/>
          </p:nvPr>
        </p:nvSpPr>
        <p:spPr>
          <a:xfrm>
            <a:off x="371363" y="1304764"/>
            <a:ext cx="8856985" cy="2448272"/>
          </a:xfrm>
        </p:spPr>
        <p:txBody>
          <a:bodyPr vert="horz" lIns="0" tIns="0" rIns="0" bIns="0" rtlCol="0" anchor="b">
            <a:noAutofit/>
          </a:bodyPr>
          <a:lstStyle>
            <a:lvl1pPr>
              <a:defRPr lang="de-DE" sz="5400" dirty="0">
                <a:solidFill>
                  <a:srgbClr val="00147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3" name="Untertitel 2">
            <a:extLst>
              <a:ext uri="{FF2B5EF4-FFF2-40B4-BE49-F238E27FC236}">
                <a16:creationId xmlns:a16="http://schemas.microsoft.com/office/drawing/2014/main" id="{0234444D-E161-43E3-AE67-C63B484C4186}"/>
              </a:ext>
            </a:extLst>
          </p:cNvPr>
          <p:cNvSpPr>
            <a:spLocks noGrp="1"/>
          </p:cNvSpPr>
          <p:nvPr>
            <p:ph type="subTitle" idx="1" hasCustomPrompt="1"/>
          </p:nvPr>
        </p:nvSpPr>
        <p:spPr>
          <a:xfrm>
            <a:off x="371363" y="3897052"/>
            <a:ext cx="8856985" cy="1044116"/>
          </a:xfrm>
        </p:spPr>
        <p:txBody>
          <a:bodyPr vert="horz" lIns="0" tIns="0" rIns="0" bIns="0" rtlCol="0" anchor="t">
            <a:noAutofit/>
          </a:bodyPr>
          <a:lstStyle>
            <a:lvl1pPr>
              <a:defRPr lang="de-DE" sz="2400">
                <a:solidFill>
                  <a:srgbClr val="001478"/>
                </a:solidFill>
              </a:defRPr>
            </a:lvl1pPr>
          </a:lstStyle>
          <a:p>
            <a:pPr lvl="0">
              <a:spcBef>
                <a:spcPts val="0"/>
              </a:spcBef>
            </a:pPr>
            <a:r>
              <a:rPr lang="de-DE"/>
              <a:t>Tragen Sie hier einen Untertitel bzw. weitere relevante Informationen zur Präsentation ein </a:t>
            </a:r>
          </a:p>
        </p:txBody>
      </p:sp>
      <p:sp>
        <p:nvSpPr>
          <p:cNvPr id="17" name="Textplatzhalter 16">
            <a:extLst>
              <a:ext uri="{FF2B5EF4-FFF2-40B4-BE49-F238E27FC236}">
                <a16:creationId xmlns:a16="http://schemas.microsoft.com/office/drawing/2014/main" id="{B4A684EA-051D-4ECB-941A-C28B063C8527}"/>
              </a:ext>
            </a:extLst>
          </p:cNvPr>
          <p:cNvSpPr>
            <a:spLocks noGrp="1"/>
          </p:cNvSpPr>
          <p:nvPr>
            <p:ph type="body" sz="quarter" idx="10" hasCustomPrompt="1"/>
          </p:nvPr>
        </p:nvSpPr>
        <p:spPr>
          <a:xfrm>
            <a:off x="371364" y="476672"/>
            <a:ext cx="8856985" cy="288032"/>
          </a:xfrm>
        </p:spPr>
        <p:txBody>
          <a:bodyPr vert="horz" lIns="0" tIns="0" rIns="0" bIns="0" rtlCol="0" anchor="ctr">
            <a:noAutofit/>
          </a:bodyPr>
          <a:lstStyle>
            <a:lvl1pPr>
              <a:defRPr lang="de-DE" dirty="0">
                <a:solidFill>
                  <a:srgbClr val="001478"/>
                </a:solidFill>
              </a:defRPr>
            </a:lvl1pPr>
          </a:lstStyle>
          <a:p>
            <a:pPr lvl="0"/>
            <a:r>
              <a:rPr lang="de-DE" dirty="0"/>
              <a:t>Kundenname, Ort</a:t>
            </a:r>
          </a:p>
        </p:txBody>
      </p:sp>
      <p:pic>
        <p:nvPicPr>
          <p:cNvPr id="6" name="Grafik 5">
            <a:extLst>
              <a:ext uri="{FF2B5EF4-FFF2-40B4-BE49-F238E27FC236}">
                <a16:creationId xmlns:a16="http://schemas.microsoft.com/office/drawing/2014/main" id="{C5FB5918-0C85-F2E3-3A66-507F25E4CE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4" name="Datumsplatzhalter 3">
            <a:extLst>
              <a:ext uri="{FF2B5EF4-FFF2-40B4-BE49-F238E27FC236}">
                <a16:creationId xmlns:a16="http://schemas.microsoft.com/office/drawing/2014/main" id="{D5F60841-CE92-6C6A-50D9-24FF89BF4DC7}"/>
              </a:ext>
            </a:extLst>
          </p:cNvPr>
          <p:cNvSpPr>
            <a:spLocks noGrp="1"/>
          </p:cNvSpPr>
          <p:nvPr>
            <p:ph type="dt" sz="half" idx="12"/>
          </p:nvPr>
        </p:nvSpPr>
        <p:spPr>
          <a:xfrm>
            <a:off x="8292244" y="5956709"/>
            <a:ext cx="3528393" cy="288032"/>
          </a:xfrm>
          <a:prstGeom prst="rect">
            <a:avLst/>
          </a:prstGeom>
        </p:spPr>
        <p:txBody>
          <a:bodyPr/>
          <a:lstStyle>
            <a:lvl1pPr algn="r">
              <a:defRPr>
                <a:solidFill>
                  <a:srgbClr val="001478"/>
                </a:solidFill>
              </a:defRPr>
            </a:lvl1pPr>
          </a:lstStyle>
          <a:p>
            <a:endParaRPr lang="de-DE" dirty="0"/>
          </a:p>
        </p:txBody>
      </p:sp>
    </p:spTree>
    <p:extLst>
      <p:ext uri="{BB962C8B-B14F-4D97-AF65-F5344CB8AC3E}">
        <p14:creationId xmlns:p14="http://schemas.microsoft.com/office/powerpoint/2010/main" val="408186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Bl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90E9E0-55D2-CECB-9D4D-B206FD6392B8}"/>
              </a:ext>
            </a:extLst>
          </p:cNvPr>
          <p:cNvSpPr/>
          <p:nvPr userDrawn="1"/>
        </p:nvSpPr>
        <p:spPr bwMode="ltGray">
          <a:xfrm>
            <a:off x="0" y="70"/>
            <a:ext cx="12192000" cy="6858000"/>
          </a:xfrm>
          <a:prstGeom prst="rect">
            <a:avLst/>
          </a:prstGeom>
          <a:solidFill>
            <a:srgbClr val="0096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001478"/>
              </a:solidFill>
            </a:endParaRPr>
          </a:p>
        </p:txBody>
      </p:sp>
      <p:sp>
        <p:nvSpPr>
          <p:cNvPr id="2" name="Titel 1">
            <a:extLst>
              <a:ext uri="{FF2B5EF4-FFF2-40B4-BE49-F238E27FC236}">
                <a16:creationId xmlns:a16="http://schemas.microsoft.com/office/drawing/2014/main" id="{0BF1B0E4-93F2-47AA-949E-6A71C0E52F87}"/>
              </a:ext>
            </a:extLst>
          </p:cNvPr>
          <p:cNvSpPr>
            <a:spLocks noGrp="1"/>
          </p:cNvSpPr>
          <p:nvPr>
            <p:ph type="ctrTitle" hasCustomPrompt="1"/>
          </p:nvPr>
        </p:nvSpPr>
        <p:spPr>
          <a:xfrm>
            <a:off x="371363" y="1304764"/>
            <a:ext cx="8856985" cy="2448272"/>
          </a:xfrm>
        </p:spPr>
        <p:txBody>
          <a:bodyPr vert="horz" lIns="0" tIns="0" rIns="0" bIns="0" rtlCol="0" anchor="b">
            <a:noAutofit/>
          </a:bodyPr>
          <a:lstStyle>
            <a:lvl1pPr>
              <a:defRPr lang="de-DE" sz="5400" dirty="0">
                <a:solidFill>
                  <a:srgbClr val="00147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3" name="Untertitel 2">
            <a:extLst>
              <a:ext uri="{FF2B5EF4-FFF2-40B4-BE49-F238E27FC236}">
                <a16:creationId xmlns:a16="http://schemas.microsoft.com/office/drawing/2014/main" id="{0234444D-E161-43E3-AE67-C63B484C4186}"/>
              </a:ext>
            </a:extLst>
          </p:cNvPr>
          <p:cNvSpPr>
            <a:spLocks noGrp="1"/>
          </p:cNvSpPr>
          <p:nvPr>
            <p:ph type="subTitle" idx="1" hasCustomPrompt="1"/>
          </p:nvPr>
        </p:nvSpPr>
        <p:spPr>
          <a:xfrm>
            <a:off x="371363" y="3897052"/>
            <a:ext cx="8856985" cy="1044116"/>
          </a:xfrm>
        </p:spPr>
        <p:txBody>
          <a:bodyPr vert="horz" lIns="0" tIns="0" rIns="0" bIns="0" rtlCol="0" anchor="t">
            <a:noAutofit/>
          </a:bodyPr>
          <a:lstStyle>
            <a:lvl1pPr>
              <a:defRPr lang="de-DE" sz="2400">
                <a:solidFill>
                  <a:srgbClr val="001478"/>
                </a:solidFill>
              </a:defRPr>
            </a:lvl1pPr>
          </a:lstStyle>
          <a:p>
            <a:pPr lvl="0">
              <a:spcBef>
                <a:spcPts val="0"/>
              </a:spcBef>
            </a:pPr>
            <a:r>
              <a:rPr lang="de-DE" dirty="0"/>
              <a:t>Tragen Sie hier einen Untertitel bzw. weitere relevante Informationen zur Präsentation ein </a:t>
            </a:r>
          </a:p>
        </p:txBody>
      </p:sp>
      <p:sp>
        <p:nvSpPr>
          <p:cNvPr id="17" name="Textplatzhalter 16">
            <a:extLst>
              <a:ext uri="{FF2B5EF4-FFF2-40B4-BE49-F238E27FC236}">
                <a16:creationId xmlns:a16="http://schemas.microsoft.com/office/drawing/2014/main" id="{B4A684EA-051D-4ECB-941A-C28B063C8527}"/>
              </a:ext>
            </a:extLst>
          </p:cNvPr>
          <p:cNvSpPr>
            <a:spLocks noGrp="1"/>
          </p:cNvSpPr>
          <p:nvPr>
            <p:ph type="body" sz="quarter" idx="10" hasCustomPrompt="1"/>
          </p:nvPr>
        </p:nvSpPr>
        <p:spPr>
          <a:xfrm>
            <a:off x="371364" y="476672"/>
            <a:ext cx="8856985" cy="288032"/>
          </a:xfrm>
        </p:spPr>
        <p:txBody>
          <a:bodyPr vert="horz" lIns="0" tIns="0" rIns="0" bIns="0" rtlCol="0" anchor="ctr">
            <a:noAutofit/>
          </a:bodyPr>
          <a:lstStyle>
            <a:lvl1pPr>
              <a:defRPr lang="de-DE" dirty="0">
                <a:solidFill>
                  <a:srgbClr val="001478"/>
                </a:solidFill>
              </a:defRPr>
            </a:lvl1pPr>
          </a:lstStyle>
          <a:p>
            <a:pPr lvl="0"/>
            <a:r>
              <a:rPr lang="de-DE" dirty="0"/>
              <a:t>Kundenname, Ort</a:t>
            </a:r>
          </a:p>
        </p:txBody>
      </p:sp>
      <p:pic>
        <p:nvPicPr>
          <p:cNvPr id="6" name="Grafik 5">
            <a:extLst>
              <a:ext uri="{FF2B5EF4-FFF2-40B4-BE49-F238E27FC236}">
                <a16:creationId xmlns:a16="http://schemas.microsoft.com/office/drawing/2014/main" id="{C5FB5918-0C85-F2E3-3A66-507F25E4CE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10" name="Datumsplatzhalter 9">
            <a:extLst>
              <a:ext uri="{FF2B5EF4-FFF2-40B4-BE49-F238E27FC236}">
                <a16:creationId xmlns:a16="http://schemas.microsoft.com/office/drawing/2014/main" id="{B796C447-11AA-25D5-FB5C-16964021A19D}"/>
              </a:ext>
            </a:extLst>
          </p:cNvPr>
          <p:cNvSpPr>
            <a:spLocks noGrp="1"/>
          </p:cNvSpPr>
          <p:nvPr>
            <p:ph type="dt" sz="half" idx="14"/>
          </p:nvPr>
        </p:nvSpPr>
        <p:spPr>
          <a:xfrm>
            <a:off x="8292244" y="5956709"/>
            <a:ext cx="3528393" cy="288032"/>
          </a:xfrm>
          <a:prstGeom prst="rect">
            <a:avLst/>
          </a:prstGeom>
        </p:spPr>
        <p:txBody>
          <a:bodyPr/>
          <a:lstStyle>
            <a:lvl1pPr algn="r">
              <a:defRPr>
                <a:solidFill>
                  <a:srgbClr val="001478"/>
                </a:solidFill>
              </a:defRPr>
            </a:lvl1pPr>
          </a:lstStyle>
          <a:p>
            <a:endParaRPr lang="de-DE" dirty="0"/>
          </a:p>
        </p:txBody>
      </p:sp>
    </p:spTree>
    <p:extLst>
      <p:ext uri="{BB962C8B-B14F-4D97-AF65-F5344CB8AC3E}">
        <p14:creationId xmlns:p14="http://schemas.microsoft.com/office/powerpoint/2010/main" val="226202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Violet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90E9E0-55D2-CECB-9D4D-B206FD6392B8}"/>
              </a:ext>
            </a:extLst>
          </p:cNvPr>
          <p:cNvSpPr/>
          <p:nvPr userDrawn="1"/>
        </p:nvSpPr>
        <p:spPr>
          <a:xfrm>
            <a:off x="0" y="70"/>
            <a:ext cx="12192000" cy="6858000"/>
          </a:xfrm>
          <a:prstGeom prst="rect">
            <a:avLst/>
          </a:prstGeom>
          <a:solidFill>
            <a:srgbClr val="AA5A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rgbClr val="FFFFFF"/>
              </a:solidFill>
            </a:endParaRPr>
          </a:p>
        </p:txBody>
      </p:sp>
      <p:sp>
        <p:nvSpPr>
          <p:cNvPr id="2" name="Titel 1">
            <a:extLst>
              <a:ext uri="{FF2B5EF4-FFF2-40B4-BE49-F238E27FC236}">
                <a16:creationId xmlns:a16="http://schemas.microsoft.com/office/drawing/2014/main" id="{0BF1B0E4-93F2-47AA-949E-6A71C0E52F87}"/>
              </a:ext>
            </a:extLst>
          </p:cNvPr>
          <p:cNvSpPr>
            <a:spLocks noGrp="1"/>
          </p:cNvSpPr>
          <p:nvPr>
            <p:ph type="ctrTitle" hasCustomPrompt="1"/>
          </p:nvPr>
        </p:nvSpPr>
        <p:spPr>
          <a:xfrm>
            <a:off x="371363" y="1304764"/>
            <a:ext cx="8856985" cy="2448272"/>
          </a:xfrm>
        </p:spPr>
        <p:txBody>
          <a:bodyPr vert="horz" lIns="0" tIns="0" rIns="0" bIns="0" rtlCol="0" anchor="b">
            <a:noAutofit/>
          </a:bodyPr>
          <a:lstStyle>
            <a:lvl1pPr>
              <a:defRPr lang="de-DE" sz="5400" dirty="0">
                <a:solidFill>
                  <a:srgbClr val="001478"/>
                </a:solidFill>
              </a:defRPr>
            </a:lvl1pPr>
          </a:lstStyle>
          <a:p>
            <a:pPr lvl="0"/>
            <a:r>
              <a:rPr lang="de-DE" dirty="0"/>
              <a:t>Titel für </a:t>
            </a:r>
            <a:br>
              <a:rPr lang="de-DE" dirty="0"/>
            </a:br>
            <a:r>
              <a:rPr lang="de-DE" dirty="0"/>
              <a:t>maximal drei Zeilen als</a:t>
            </a:r>
            <a:br>
              <a:rPr lang="de-DE" dirty="0"/>
            </a:br>
            <a:r>
              <a:rPr lang="de-DE" dirty="0"/>
              <a:t>großer Aufmacher</a:t>
            </a:r>
          </a:p>
        </p:txBody>
      </p:sp>
      <p:sp>
        <p:nvSpPr>
          <p:cNvPr id="3" name="Untertitel 2">
            <a:extLst>
              <a:ext uri="{FF2B5EF4-FFF2-40B4-BE49-F238E27FC236}">
                <a16:creationId xmlns:a16="http://schemas.microsoft.com/office/drawing/2014/main" id="{0234444D-E161-43E3-AE67-C63B484C4186}"/>
              </a:ext>
            </a:extLst>
          </p:cNvPr>
          <p:cNvSpPr>
            <a:spLocks noGrp="1"/>
          </p:cNvSpPr>
          <p:nvPr>
            <p:ph type="subTitle" idx="1" hasCustomPrompt="1"/>
          </p:nvPr>
        </p:nvSpPr>
        <p:spPr>
          <a:xfrm>
            <a:off x="371363" y="3897052"/>
            <a:ext cx="8856985" cy="1044116"/>
          </a:xfrm>
        </p:spPr>
        <p:txBody>
          <a:bodyPr vert="horz" lIns="0" tIns="0" rIns="0" bIns="0" rtlCol="0" anchor="t">
            <a:noAutofit/>
          </a:bodyPr>
          <a:lstStyle>
            <a:lvl1pPr>
              <a:defRPr lang="de-DE" sz="2400">
                <a:solidFill>
                  <a:srgbClr val="001478"/>
                </a:solidFill>
              </a:defRPr>
            </a:lvl1pPr>
          </a:lstStyle>
          <a:p>
            <a:pPr lvl="0">
              <a:spcBef>
                <a:spcPts val="0"/>
              </a:spcBef>
            </a:pPr>
            <a:r>
              <a:rPr lang="de-DE"/>
              <a:t>Tragen Sie hier einen Untertitel bzw. weitere relevante Informationen zur Präsentation ein </a:t>
            </a:r>
          </a:p>
        </p:txBody>
      </p:sp>
      <p:sp>
        <p:nvSpPr>
          <p:cNvPr id="17" name="Textplatzhalter 16">
            <a:extLst>
              <a:ext uri="{FF2B5EF4-FFF2-40B4-BE49-F238E27FC236}">
                <a16:creationId xmlns:a16="http://schemas.microsoft.com/office/drawing/2014/main" id="{B4A684EA-051D-4ECB-941A-C28B063C8527}"/>
              </a:ext>
            </a:extLst>
          </p:cNvPr>
          <p:cNvSpPr>
            <a:spLocks noGrp="1"/>
          </p:cNvSpPr>
          <p:nvPr>
            <p:ph type="body" sz="quarter" idx="10" hasCustomPrompt="1"/>
          </p:nvPr>
        </p:nvSpPr>
        <p:spPr>
          <a:xfrm>
            <a:off x="371364" y="476672"/>
            <a:ext cx="8856985" cy="288032"/>
          </a:xfrm>
        </p:spPr>
        <p:txBody>
          <a:bodyPr vert="horz" lIns="0" tIns="0" rIns="0" bIns="0" rtlCol="0" anchor="ctr">
            <a:noAutofit/>
          </a:bodyPr>
          <a:lstStyle>
            <a:lvl1pPr>
              <a:defRPr lang="de-DE" dirty="0">
                <a:solidFill>
                  <a:srgbClr val="001478"/>
                </a:solidFill>
              </a:defRPr>
            </a:lvl1pPr>
          </a:lstStyle>
          <a:p>
            <a:pPr lvl="0"/>
            <a:r>
              <a:rPr lang="de-DE" dirty="0"/>
              <a:t>Kundenname, Ort</a:t>
            </a:r>
          </a:p>
        </p:txBody>
      </p:sp>
      <p:pic>
        <p:nvPicPr>
          <p:cNvPr id="6" name="Grafik 5">
            <a:extLst>
              <a:ext uri="{FF2B5EF4-FFF2-40B4-BE49-F238E27FC236}">
                <a16:creationId xmlns:a16="http://schemas.microsoft.com/office/drawing/2014/main" id="{C5FB5918-0C85-F2E3-3A66-507F25E4CE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 y="5813527"/>
            <a:ext cx="4104000" cy="522544"/>
          </a:xfrm>
          <a:prstGeom prst="rect">
            <a:avLst/>
          </a:prstGeom>
        </p:spPr>
      </p:pic>
      <p:sp>
        <p:nvSpPr>
          <p:cNvPr id="4" name="Datumsplatzhalter 3">
            <a:extLst>
              <a:ext uri="{FF2B5EF4-FFF2-40B4-BE49-F238E27FC236}">
                <a16:creationId xmlns:a16="http://schemas.microsoft.com/office/drawing/2014/main" id="{344561AD-3120-22E2-1E1F-C7B6FEC3F17B}"/>
              </a:ext>
            </a:extLst>
          </p:cNvPr>
          <p:cNvSpPr>
            <a:spLocks noGrp="1"/>
          </p:cNvSpPr>
          <p:nvPr>
            <p:ph type="dt" sz="half" idx="11"/>
          </p:nvPr>
        </p:nvSpPr>
        <p:spPr>
          <a:xfrm>
            <a:off x="8292244" y="5956709"/>
            <a:ext cx="3528393" cy="288032"/>
          </a:xfrm>
          <a:prstGeom prst="rect">
            <a:avLst/>
          </a:prstGeom>
        </p:spPr>
        <p:txBody>
          <a:bodyPr/>
          <a:lstStyle>
            <a:lvl1pPr algn="r">
              <a:defRPr>
                <a:solidFill>
                  <a:srgbClr val="001478"/>
                </a:solidFill>
              </a:defRPr>
            </a:lvl1pPr>
          </a:lstStyle>
          <a:p>
            <a:endParaRPr lang="de-DE" dirty="0"/>
          </a:p>
        </p:txBody>
      </p:sp>
    </p:spTree>
    <p:extLst>
      <p:ext uri="{BB962C8B-B14F-4D97-AF65-F5344CB8AC3E}">
        <p14:creationId xmlns:p14="http://schemas.microsoft.com/office/powerpoint/2010/main" val="317053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41E9E6-42BC-E321-2493-D4E3607E4630}"/>
              </a:ext>
            </a:extLst>
          </p:cNvPr>
          <p:cNvSpPr>
            <a:spLocks noGrp="1"/>
          </p:cNvSpPr>
          <p:nvPr>
            <p:ph type="title" hasCustomPrompt="1"/>
          </p:nvPr>
        </p:nvSpPr>
        <p:spPr/>
        <p:txBody>
          <a:bodyPr/>
          <a:lstStyle>
            <a:lvl1pPr>
              <a:defRPr/>
            </a:lvl1pPr>
          </a:lstStyle>
          <a:p>
            <a:r>
              <a:rPr lang="de-DE" dirty="0"/>
              <a:t>Titel zweizeilig</a:t>
            </a:r>
          </a:p>
        </p:txBody>
      </p:sp>
      <p:sp>
        <p:nvSpPr>
          <p:cNvPr id="2" name="Nav">
            <a:extLst>
              <a:ext uri="{FF2B5EF4-FFF2-40B4-BE49-F238E27FC236}">
                <a16:creationId xmlns:a16="http://schemas.microsoft.com/office/drawing/2014/main" id="{49AE556F-F1E4-09D4-2A4C-C278AEB24C66}"/>
              </a:ext>
            </a:extLst>
          </p:cNvPr>
          <p:cNvSpPr>
            <a:spLocks noGrp="1"/>
          </p:cNvSpPr>
          <p:nvPr>
            <p:ph type="body" sz="quarter" idx="10" hasCustomPrompt="1"/>
          </p:nvPr>
        </p:nvSpPr>
        <p:spPr>
          <a:xfrm>
            <a:off x="371363" y="152636"/>
            <a:ext cx="7524837" cy="252000"/>
          </a:xfrm>
        </p:spPr>
        <p:txBody>
          <a:bodyPr vert="horz" lIns="0" tIns="0" rIns="0" bIns="0" rtlCol="0" anchor="b">
            <a:noAutofit/>
          </a:bodyPr>
          <a:lstStyle>
            <a:lvl1pPr>
              <a:defRPr lang="de-DE" sz="1400" dirty="0">
                <a:solidFill>
                  <a:srgbClr val="00E1B9"/>
                </a:solidFill>
                <a:latin typeface="Arial" pitchFamily="34" charset="0"/>
                <a:cs typeface="Arial" pitchFamily="34" charset="0"/>
              </a:defRPr>
            </a:lvl1pPr>
          </a:lstStyle>
          <a:p>
            <a:pPr lvl="0">
              <a:spcBef>
                <a:spcPct val="20000"/>
              </a:spcBef>
              <a:buClr>
                <a:srgbClr val="193F71"/>
              </a:buClr>
              <a:buSzPct val="70000"/>
              <a:buFont typeface="Wingdings" pitchFamily="2" charset="2"/>
            </a:pPr>
            <a:r>
              <a:rPr lang="de-DE" dirty="0"/>
              <a:t>Kapitelnavigator (über easySlides automatisiert über </a:t>
            </a:r>
            <a:r>
              <a:rPr lang="de-DE" dirty="0" err="1"/>
              <a:t>Agendafunktion</a:t>
            </a:r>
            <a:r>
              <a:rPr lang="de-DE" dirty="0"/>
              <a:t>)</a:t>
            </a:r>
          </a:p>
        </p:txBody>
      </p:sp>
      <p:sp>
        <p:nvSpPr>
          <p:cNvPr id="4" name="Fußzeilenplatzhalter 3">
            <a:extLst>
              <a:ext uri="{FF2B5EF4-FFF2-40B4-BE49-F238E27FC236}">
                <a16:creationId xmlns:a16="http://schemas.microsoft.com/office/drawing/2014/main" id="{2D447CDF-42FA-5FF7-8FB4-3977252D5E7B}"/>
              </a:ext>
            </a:extLst>
          </p:cNvPr>
          <p:cNvSpPr>
            <a:spLocks noGrp="1"/>
          </p:cNvSpPr>
          <p:nvPr>
            <p:ph type="ftr" sz="quarter" idx="11"/>
          </p:nvPr>
        </p:nvSpPr>
        <p:spPr/>
        <p:txBody>
          <a:bodyPr/>
          <a:lstStyle/>
          <a:p>
            <a:r>
              <a:rPr lang="de-DE"/>
              <a:t>Fußzeile über Kopf- und Fußzeile eintragen </a:t>
            </a:r>
            <a:endParaRPr lang="de-DE" dirty="0"/>
          </a:p>
        </p:txBody>
      </p:sp>
    </p:spTree>
    <p:extLst>
      <p:ext uri="{BB962C8B-B14F-4D97-AF65-F5344CB8AC3E}">
        <p14:creationId xmlns:p14="http://schemas.microsoft.com/office/powerpoint/2010/main" val="35299635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F25D3D6-B3B1-4E74-A42C-9308ECED4458}"/>
              </a:ext>
            </a:extLst>
          </p:cNvPr>
          <p:cNvSpPr>
            <a:spLocks noGrp="1"/>
          </p:cNvSpPr>
          <p:nvPr>
            <p:ph type="title"/>
          </p:nvPr>
        </p:nvSpPr>
        <p:spPr>
          <a:xfrm>
            <a:off x="371363" y="477106"/>
            <a:ext cx="11449162" cy="792000"/>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0D61B34F-9126-4227-AFF3-804602504D64}"/>
              </a:ext>
            </a:extLst>
          </p:cNvPr>
          <p:cNvSpPr>
            <a:spLocks noGrp="1"/>
          </p:cNvSpPr>
          <p:nvPr>
            <p:ph type="body" idx="1"/>
          </p:nvPr>
        </p:nvSpPr>
        <p:spPr>
          <a:xfrm>
            <a:off x="371363" y="1592796"/>
            <a:ext cx="11449273" cy="453650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1" name="PageNumber">
            <a:extLst>
              <a:ext uri="{FF2B5EF4-FFF2-40B4-BE49-F238E27FC236}">
                <a16:creationId xmlns:a16="http://schemas.microsoft.com/office/drawing/2014/main" id="{8BF8F92C-C3A0-EFD3-AEE0-C312FB43016F}"/>
              </a:ext>
            </a:extLst>
          </p:cNvPr>
          <p:cNvSpPr txBox="1"/>
          <p:nvPr userDrawn="1"/>
        </p:nvSpPr>
        <p:spPr>
          <a:xfrm>
            <a:off x="371363" y="6489340"/>
            <a:ext cx="216024" cy="144016"/>
          </a:xfrm>
          <a:prstGeom prst="rect">
            <a:avLst/>
          </a:prstGeom>
        </p:spPr>
        <p:txBody>
          <a:bodyPr vert="horz" wrap="none" lIns="0" tIns="0" rIns="0" bIns="0" rtlCol="0" anchor="b" anchorCtr="0">
            <a:noAutofit/>
          </a:bodyPr>
          <a:lstStyle>
            <a:defPPr>
              <a:defRPr lang="de-DE"/>
            </a:defPPr>
            <a:lvl1pPr>
              <a:defRPr sz="1000">
                <a:solidFill>
                  <a:schemeClr val="accent1"/>
                </a:solidFill>
              </a:defRPr>
            </a:lvl1pPr>
          </a:lstStyle>
          <a:p>
            <a:pPr lvl="0" algn="l"/>
            <a:fld id="{2EE74F0A-428D-44A7-AF35-206E16F54112}" type="slidenum">
              <a:rPr lang="de-DE" smtClean="0">
                <a:solidFill>
                  <a:schemeClr val="tx1"/>
                </a:solidFill>
              </a:rPr>
              <a:pPr lvl="0" algn="l"/>
              <a:t>‹Nr.›</a:t>
            </a:fld>
            <a:endParaRPr lang="de-DE" dirty="0">
              <a:solidFill>
                <a:schemeClr val="tx1"/>
              </a:solidFill>
            </a:endParaRPr>
          </a:p>
        </p:txBody>
      </p:sp>
      <p:sp>
        <p:nvSpPr>
          <p:cNvPr id="4" name="Fußzeilenplatzhalter 3">
            <a:extLst>
              <a:ext uri="{FF2B5EF4-FFF2-40B4-BE49-F238E27FC236}">
                <a16:creationId xmlns:a16="http://schemas.microsoft.com/office/drawing/2014/main" id="{4E1EEB22-2566-5766-DED1-A36BCFBF2737}"/>
              </a:ext>
            </a:extLst>
          </p:cNvPr>
          <p:cNvSpPr>
            <a:spLocks noGrp="1"/>
          </p:cNvSpPr>
          <p:nvPr>
            <p:ph type="ftr" sz="quarter" idx="3"/>
          </p:nvPr>
        </p:nvSpPr>
        <p:spPr>
          <a:xfrm>
            <a:off x="731403" y="6489340"/>
            <a:ext cx="5148000" cy="144016"/>
          </a:xfrm>
          <a:prstGeom prst="rect">
            <a:avLst/>
          </a:prstGeom>
        </p:spPr>
        <p:txBody>
          <a:bodyPr vert="horz" wrap="none" lIns="0" tIns="0" rIns="0" bIns="0" rtlCol="0" anchor="b" anchorCtr="0">
            <a:noAutofit/>
          </a:bodyPr>
          <a:lstStyle>
            <a:lvl1pPr>
              <a:defRPr lang="de-DE" sz="1000">
                <a:solidFill>
                  <a:schemeClr val="tx1"/>
                </a:solidFill>
              </a:defRPr>
            </a:lvl1pPr>
          </a:lstStyle>
          <a:p>
            <a:r>
              <a:rPr lang="de-DE"/>
              <a:t>Fußzeile über Kopf- und Fußzeile eintragen </a:t>
            </a:r>
            <a:endParaRPr lang="de-DE" dirty="0"/>
          </a:p>
        </p:txBody>
      </p:sp>
      <p:pic>
        <p:nvPicPr>
          <p:cNvPr id="7" name="Grafik 6">
            <a:extLst>
              <a:ext uri="{FF2B5EF4-FFF2-40B4-BE49-F238E27FC236}">
                <a16:creationId xmlns:a16="http://schemas.microsoft.com/office/drawing/2014/main" id="{DBD55770-C710-7441-96F7-0A6301D9F0AE}"/>
              </a:ext>
            </a:extLst>
          </p:cNvPr>
          <p:cNvPicPr>
            <a:picLocks noChangeAspect="1"/>
          </p:cNvPicPr>
          <p:nvPr userDrawn="1"/>
        </p:nvPicPr>
        <p:blipFill>
          <a:blip r:embed="rId48" cstate="hqprint">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9771583" y="6419812"/>
            <a:ext cx="2052000" cy="261273"/>
          </a:xfrm>
          <a:prstGeom prst="rect">
            <a:avLst/>
          </a:prstGeom>
        </p:spPr>
      </p:pic>
      <p:sp>
        <p:nvSpPr>
          <p:cNvPr id="6" name="Textfeld 5">
            <a:extLst>
              <a:ext uri="{FF2B5EF4-FFF2-40B4-BE49-F238E27FC236}">
                <a16:creationId xmlns:a16="http://schemas.microsoft.com/office/drawing/2014/main" id="{94BFE834-3AD2-01E6-6A95-66A85F9C8EDA}"/>
              </a:ext>
            </a:extLst>
          </p:cNvPr>
          <p:cNvSpPr txBox="1"/>
          <p:nvPr>
            <p:extLst>
              <p:ext uri="{1162E1C5-73C7-4A58-AE30-91384D911F3F}">
                <p184:classification xmlns:p184="http://schemas.microsoft.com/office/powerpoint/2018/4/main" val="ftr"/>
              </p:ext>
            </p:extLst>
          </p:nvPr>
        </p:nvSpPr>
        <p:spPr>
          <a:xfrm>
            <a:off x="63500" y="6672580"/>
            <a:ext cx="57150" cy="121920"/>
          </a:xfrm>
          <a:prstGeom prst="rect">
            <a:avLst/>
          </a:prstGeom>
        </p:spPr>
        <p:txBody>
          <a:bodyPr horzOverflow="overflow" lIns="0" tIns="0" rIns="0" bIns="0">
            <a:spAutoFit/>
          </a:bodyPr>
          <a:lstStyle/>
          <a:p>
            <a:pPr algn="l"/>
            <a:r>
              <a:rPr lang="de-DE" sz="800">
                <a:solidFill>
                  <a:srgbClr val="838383"/>
                </a:solidFill>
                <a:latin typeface="Arial" panose="020B0604020202020204" pitchFamily="34" charset="0"/>
                <a:cs typeface="Arial" panose="020B0604020202020204" pitchFamily="34" charset="0"/>
              </a:rPr>
              <a:t> </a:t>
            </a:r>
          </a:p>
        </p:txBody>
      </p:sp>
      <p:sp>
        <p:nvSpPr>
          <p:cNvPr id="9" name="Textfeld 8">
            <a:extLst>
              <a:ext uri="{FF2B5EF4-FFF2-40B4-BE49-F238E27FC236}">
                <a16:creationId xmlns:a16="http://schemas.microsoft.com/office/drawing/2014/main" id="{77C8D91D-48A3-855F-EC01-83422BC0BAE9}"/>
              </a:ext>
            </a:extLst>
          </p:cNvPr>
          <p:cNvSpPr txBox="1"/>
          <p:nvPr>
            <p:extLst>
              <p:ext uri="{1162E1C5-73C7-4A58-AE30-91384D911F3F}">
                <p184:classification xmlns:p184="http://schemas.microsoft.com/office/powerpoint/2018/4/main" val="hdr"/>
              </p:ext>
            </p:extLst>
          </p:nvPr>
        </p:nvSpPr>
        <p:spPr>
          <a:xfrm>
            <a:off x="11152188" y="63500"/>
            <a:ext cx="1033462" cy="121920"/>
          </a:xfrm>
          <a:prstGeom prst="rect">
            <a:avLst/>
          </a:prstGeom>
        </p:spPr>
        <p:txBody>
          <a:bodyPr horzOverflow="overflow" lIns="0" tIns="0" rIns="0" bIns="0">
            <a:spAutoFit/>
          </a:bodyPr>
          <a:lstStyle/>
          <a:p>
            <a:pPr algn="l"/>
            <a:r>
              <a:rPr lang="de-DE" sz="800">
                <a:solidFill>
                  <a:srgbClr val="838383"/>
                </a:solidFill>
                <a:latin typeface="Arial" panose="020B0604020202020204" pitchFamily="34" charset="0"/>
                <a:cs typeface="Arial" panose="020B0604020202020204" pitchFamily="34" charset="0"/>
              </a:rPr>
              <a:t>Klassifizierung: Intern </a:t>
            </a:r>
          </a:p>
        </p:txBody>
      </p:sp>
    </p:spTree>
    <p:extLst>
      <p:ext uri="{BB962C8B-B14F-4D97-AF65-F5344CB8AC3E}">
        <p14:creationId xmlns:p14="http://schemas.microsoft.com/office/powerpoint/2010/main" val="2806372774"/>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58" r:id="rId3"/>
    <p:sldLayoutId id="2147483665" r:id="rId4"/>
    <p:sldLayoutId id="2147483662" r:id="rId5"/>
    <p:sldLayoutId id="2147483660" r:id="rId6"/>
    <p:sldLayoutId id="2147483649" r:id="rId7"/>
    <p:sldLayoutId id="2147483661" r:id="rId8"/>
    <p:sldLayoutId id="2147483654" r:id="rId9"/>
    <p:sldLayoutId id="2147483657" r:id="rId10"/>
    <p:sldLayoutId id="2147483650" r:id="rId11"/>
    <p:sldLayoutId id="2147483691" r:id="rId12"/>
    <p:sldLayoutId id="2147483692" r:id="rId13"/>
    <p:sldLayoutId id="2147483702" r:id="rId14"/>
    <p:sldLayoutId id="2147483703" r:id="rId15"/>
    <p:sldLayoutId id="2147483704" r:id="rId16"/>
    <p:sldLayoutId id="2147483676" r:id="rId17"/>
    <p:sldLayoutId id="2147483699" r:id="rId18"/>
    <p:sldLayoutId id="2147483690" r:id="rId19"/>
    <p:sldLayoutId id="2147483695" r:id="rId20"/>
    <p:sldLayoutId id="2147483674" r:id="rId21"/>
    <p:sldLayoutId id="2147483696" r:id="rId22"/>
    <p:sldLayoutId id="2147483689" r:id="rId23"/>
    <p:sldLayoutId id="2147483697" r:id="rId24"/>
    <p:sldLayoutId id="2147483675" r:id="rId25"/>
    <p:sldLayoutId id="2147483698" r:id="rId26"/>
    <p:sldLayoutId id="2147483655" r:id="rId27"/>
    <p:sldLayoutId id="2147483673" r:id="rId28"/>
    <p:sldLayoutId id="2147483671" r:id="rId29"/>
    <p:sldLayoutId id="2147483670" r:id="rId30"/>
    <p:sldLayoutId id="2147483672" r:id="rId31"/>
    <p:sldLayoutId id="2147483669" r:id="rId32"/>
    <p:sldLayoutId id="2147483667" r:id="rId33"/>
    <p:sldLayoutId id="2147483666" r:id="rId34"/>
    <p:sldLayoutId id="2147483668" r:id="rId35"/>
    <p:sldLayoutId id="2147483677" r:id="rId36"/>
    <p:sldLayoutId id="2147483679" r:id="rId37"/>
    <p:sldLayoutId id="2147483680" r:id="rId38"/>
    <p:sldLayoutId id="2147483681" r:id="rId39"/>
    <p:sldLayoutId id="2147483682" r:id="rId40"/>
    <p:sldLayoutId id="2147483700" r:id="rId41"/>
    <p:sldLayoutId id="2147483701" r:id="rId42"/>
    <p:sldLayoutId id="2147483688" r:id="rId43"/>
    <p:sldLayoutId id="2147483686" r:id="rId44"/>
    <p:sldLayoutId id="2147483685" r:id="rId45"/>
    <p:sldLayoutId id="2147483687" r:id="rId46"/>
  </p:sldLayoutIdLst>
  <p:hf sldNum="0" hdr="0" dt="0"/>
  <p:txStyles>
    <p:title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Tx/>
        <a:buNone/>
        <a:defRPr sz="1600" b="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840" userDrawn="1">
          <p15:clr>
            <a:srgbClr val="F26B43"/>
          </p15:clr>
        </p15:guide>
        <p15:guide id="3" pos="234" userDrawn="1">
          <p15:clr>
            <a:srgbClr val="F26B43"/>
          </p15:clr>
        </p15:guide>
        <p15:guide id="4" orient="horz" pos="300" userDrawn="1">
          <p15:clr>
            <a:srgbClr val="F26B43"/>
          </p15:clr>
        </p15:guide>
        <p15:guide id="5" orient="horz" pos="799" userDrawn="1">
          <p15:clr>
            <a:srgbClr val="F26B43"/>
          </p15:clr>
        </p15:guide>
        <p15:guide id="6" orient="horz" pos="1003" userDrawn="1">
          <p15:clr>
            <a:srgbClr val="F26B43"/>
          </p15:clr>
        </p15:guide>
        <p15:guide id="8" orient="horz" pos="4178" userDrawn="1">
          <p15:clr>
            <a:srgbClr val="F26B43"/>
          </p15:clr>
        </p15:guide>
        <p15:guide id="9" pos="7446" userDrawn="1">
          <p15:clr>
            <a:srgbClr val="F26B43"/>
          </p15:clr>
        </p15:guide>
        <p15:guide id="10" pos="3976" userDrawn="1">
          <p15:clr>
            <a:srgbClr val="F26B43"/>
          </p15:clr>
        </p15:guide>
        <p15:guide id="11" pos="3704" userDrawn="1">
          <p15:clr>
            <a:srgbClr val="F26B43"/>
          </p15:clr>
        </p15:guide>
        <p15:guide id="12" orient="horz" pos="2432" userDrawn="1">
          <p15:clr>
            <a:srgbClr val="F26B43"/>
          </p15:clr>
        </p15:guide>
        <p15:guide id="13" orient="horz" pos="2296" userDrawn="1">
          <p15:clr>
            <a:srgbClr val="F26B43"/>
          </p15:clr>
        </p15:guide>
        <p15:guide id="14" orient="horz" pos="2568" userDrawn="1">
          <p15:clr>
            <a:srgbClr val="F26B43"/>
          </p15:clr>
        </p15:guide>
        <p15:guide id="15"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28.sv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10.xml"/><Relationship Id="rId5" Type="http://schemas.openxmlformats.org/officeDocument/2006/relationships/tags" Target="../tags/tag55.xml"/><Relationship Id="rId10" Type="http://schemas.openxmlformats.org/officeDocument/2006/relationships/slideLayout" Target="../slideLayouts/slideLayout9.xml"/><Relationship Id="rId4" Type="http://schemas.openxmlformats.org/officeDocument/2006/relationships/tags" Target="../tags/tag54.xml"/><Relationship Id="rId9" Type="http://schemas.openxmlformats.org/officeDocument/2006/relationships/tags" Target="../tags/tag59.xml"/></Relationships>
</file>

<file path=ppt/slides/_rels/slide11.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28.sv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11.xml"/><Relationship Id="rId5" Type="http://schemas.openxmlformats.org/officeDocument/2006/relationships/tags" Target="../tags/tag64.xml"/><Relationship Id="rId10" Type="http://schemas.openxmlformats.org/officeDocument/2006/relationships/slideLayout" Target="../slideLayouts/slideLayout9.xml"/><Relationship Id="rId4" Type="http://schemas.openxmlformats.org/officeDocument/2006/relationships/tags" Target="../tags/tag63.xml"/><Relationship Id="rId9" Type="http://schemas.openxmlformats.org/officeDocument/2006/relationships/tags" Target="../tags/tag6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chart" Target="../charts/chart4.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chart" Target="../charts/chart5.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chart" Target="../charts/chart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chart" Target="../charts/chart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28.sv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27.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notesSlide" Target="../notesSlides/notesSlide16.xml"/><Relationship Id="rId5" Type="http://schemas.openxmlformats.org/officeDocument/2006/relationships/tags" Target="../tags/tag81.xml"/><Relationship Id="rId10" Type="http://schemas.openxmlformats.org/officeDocument/2006/relationships/slideLayout" Target="../slideLayouts/slideLayout9.xml"/><Relationship Id="rId4" Type="http://schemas.openxmlformats.org/officeDocument/2006/relationships/tags" Target="../tags/tag80.xml"/><Relationship Id="rId9" Type="http://schemas.openxmlformats.org/officeDocument/2006/relationships/tags" Target="../tags/tag85.xml"/></Relationships>
</file>

<file path=ppt/slides/_rels/slide17.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28.sv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27.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17.xml"/><Relationship Id="rId5" Type="http://schemas.openxmlformats.org/officeDocument/2006/relationships/tags" Target="../tags/tag90.xml"/><Relationship Id="rId10" Type="http://schemas.openxmlformats.org/officeDocument/2006/relationships/slideLayout" Target="../slideLayouts/slideLayout9.xml"/><Relationship Id="rId4" Type="http://schemas.openxmlformats.org/officeDocument/2006/relationships/tags" Target="../tags/tag89.xml"/><Relationship Id="rId9" Type="http://schemas.openxmlformats.org/officeDocument/2006/relationships/tags" Target="../tags/tag94.xml"/></Relationships>
</file>

<file path=ppt/slides/_rels/slide18.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28.sv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27.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18.xml"/><Relationship Id="rId5" Type="http://schemas.openxmlformats.org/officeDocument/2006/relationships/tags" Target="../tags/tag99.xml"/><Relationship Id="rId10" Type="http://schemas.openxmlformats.org/officeDocument/2006/relationships/slideLayout" Target="../slideLayouts/slideLayout9.xml"/><Relationship Id="rId4" Type="http://schemas.openxmlformats.org/officeDocument/2006/relationships/tags" Target="../tags/tag98.xml"/><Relationship Id="rId9" Type="http://schemas.openxmlformats.org/officeDocument/2006/relationships/tags" Target="../tags/tag103.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28.svg"/><Relationship Id="rId5" Type="http://schemas.openxmlformats.org/officeDocument/2006/relationships/tags" Target="../tags/tag108.xml"/><Relationship Id="rId10" Type="http://schemas.openxmlformats.org/officeDocument/2006/relationships/image" Target="../media/image27.png"/><Relationship Id="rId4" Type="http://schemas.openxmlformats.org/officeDocument/2006/relationships/tags" Target="../tags/tag107.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9.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slideLayout" Target="../slideLayouts/slideLayout9.xml"/><Relationship Id="rId3" Type="http://schemas.openxmlformats.org/officeDocument/2006/relationships/tags" Target="../tags/tag113.xml"/><Relationship Id="rId21" Type="http://schemas.openxmlformats.org/officeDocument/2006/relationships/image" Target="../media/image30.sv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image" Target="../media/image29.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19" Type="http://schemas.openxmlformats.org/officeDocument/2006/relationships/notesSlide" Target="../notesSlides/notesSlide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21.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notesSlide" Target="../notesSlides/notesSlide21.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slideLayout" Target="../slideLayouts/slideLayout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image" Target="../media/image30.svg"/><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image" Target="../media/image30.sv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image" Target="../media/image29.png"/><Relationship Id="rId2" Type="http://schemas.openxmlformats.org/officeDocument/2006/relationships/tags" Target="../tags/tag140.xml"/><Relationship Id="rId16" Type="http://schemas.openxmlformats.org/officeDocument/2006/relationships/notesSlide" Target="../notesSlides/notesSlide22.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slideLayout" Target="../slideLayouts/slideLayout9.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s>
</file>

<file path=ppt/slides/_rels/slide23.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chart" Target="../charts/chart8.xml"/><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9.xml"/><Relationship Id="rId5" Type="http://schemas.openxmlformats.org/officeDocument/2006/relationships/notesSlide" Target="../notesSlides/notesSlide24.xml"/><Relationship Id="rId4"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chart" Target="../charts/chart10.xml"/><Relationship Id="rId5" Type="http://schemas.openxmlformats.org/officeDocument/2006/relationships/notesSlide" Target="../notesSlides/notesSlide25.xml"/><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chart" Target="../charts/chart11.xml"/><Relationship Id="rId5" Type="http://schemas.openxmlformats.org/officeDocument/2006/relationships/notesSlide" Target="../notesSlides/notesSlide26.xm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3.xml"/><Relationship Id="rId1" Type="http://schemas.openxmlformats.org/officeDocument/2006/relationships/tags" Target="../tags/tag165.xml"/><Relationship Id="rId4" Type="http://schemas.openxmlformats.org/officeDocument/2006/relationships/hyperlink" Target="mailto:nora.vehling@genoverband.de"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7.xml"/><Relationship Id="rId7" Type="http://schemas.openxmlformats.org/officeDocument/2006/relationships/chart" Target="../charts/char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4.xml"/><Relationship Id="rId5" Type="http://schemas.openxmlformats.org/officeDocument/2006/relationships/slideLayout" Target="../slideLayouts/slideLayout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8.sv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7.xml"/><Relationship Id="rId5" Type="http://schemas.openxmlformats.org/officeDocument/2006/relationships/tags" Target="../tags/tag28.xml"/><Relationship Id="rId10" Type="http://schemas.openxmlformats.org/officeDocument/2006/relationships/slideLayout" Target="../slideLayouts/slideLayout9.xml"/><Relationship Id="rId4" Type="http://schemas.openxmlformats.org/officeDocument/2006/relationships/tags" Target="../tags/tag27.xml"/><Relationship Id="rId9" Type="http://schemas.openxmlformats.org/officeDocument/2006/relationships/tags" Target="../tags/tag32.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8.sv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2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8.xml"/><Relationship Id="rId5" Type="http://schemas.openxmlformats.org/officeDocument/2006/relationships/tags" Target="../tags/tag37.xml"/><Relationship Id="rId10" Type="http://schemas.openxmlformats.org/officeDocument/2006/relationships/slideLayout" Target="../slideLayouts/slideLayout9.xml"/><Relationship Id="rId4" Type="http://schemas.openxmlformats.org/officeDocument/2006/relationships/tags" Target="../tags/tag36.xml"/><Relationship Id="rId9"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28.sv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9.xml"/><Relationship Id="rId5" Type="http://schemas.openxmlformats.org/officeDocument/2006/relationships/tags" Target="../tags/tag46.xml"/><Relationship Id="rId10" Type="http://schemas.openxmlformats.org/officeDocument/2006/relationships/slideLayout" Target="../slideLayouts/slideLayout9.xml"/><Relationship Id="rId4" Type="http://schemas.openxmlformats.org/officeDocument/2006/relationships/tags" Target="../tags/tag45.xml"/><Relationship Id="rId9"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0C7E3520-A92A-45CB-106F-8E9F32B14D46}"/>
              </a:ext>
            </a:extLst>
          </p:cNvPr>
          <p:cNvSpPr>
            <a:spLocks noGrp="1"/>
          </p:cNvSpPr>
          <p:nvPr>
            <p:ph type="subTitle" idx="1"/>
          </p:nvPr>
        </p:nvSpPr>
        <p:spPr/>
        <p:txBody>
          <a:bodyPr/>
          <a:lstStyle/>
          <a:p>
            <a:r>
              <a:rPr lang="de-DE" dirty="0"/>
              <a:t>Umfrage 14.8. – 25.9.2025</a:t>
            </a:r>
          </a:p>
        </p:txBody>
      </p:sp>
      <p:sp>
        <p:nvSpPr>
          <p:cNvPr id="3" name="Titel 2">
            <a:extLst>
              <a:ext uri="{FF2B5EF4-FFF2-40B4-BE49-F238E27FC236}">
                <a16:creationId xmlns:a16="http://schemas.microsoft.com/office/drawing/2014/main" id="{F665309E-B7CF-1BC6-A7A1-910889C110A7}"/>
              </a:ext>
            </a:extLst>
          </p:cNvPr>
          <p:cNvSpPr>
            <a:spLocks noGrp="1"/>
          </p:cNvSpPr>
          <p:nvPr>
            <p:ph type="title"/>
          </p:nvPr>
        </p:nvSpPr>
        <p:spPr/>
        <p:txBody>
          <a:bodyPr/>
          <a:lstStyle/>
          <a:p>
            <a:r>
              <a:rPr lang="de-DE" dirty="0"/>
              <a:t>Befragung der  Energiegenossenschaften in NRW</a:t>
            </a:r>
          </a:p>
        </p:txBody>
      </p:sp>
      <p:sp>
        <p:nvSpPr>
          <p:cNvPr id="4" name="Textplatzhalter 3">
            <a:extLst>
              <a:ext uri="{FF2B5EF4-FFF2-40B4-BE49-F238E27FC236}">
                <a16:creationId xmlns:a16="http://schemas.microsoft.com/office/drawing/2014/main" id="{BFD90ACA-A5DD-C5B6-60E0-EFF76DF69BF2}"/>
              </a:ext>
            </a:extLst>
          </p:cNvPr>
          <p:cNvSpPr>
            <a:spLocks noGrp="1"/>
          </p:cNvSpPr>
          <p:nvPr>
            <p:ph type="body" sz="quarter" idx="10"/>
          </p:nvPr>
        </p:nvSpPr>
        <p:spPr/>
        <p:txBody>
          <a:bodyPr/>
          <a:lstStyle/>
          <a:p>
            <a:r>
              <a:rPr lang="de-DE" dirty="0"/>
              <a:t>Nora Vehling, Kommunikation &amp; Change</a:t>
            </a:r>
          </a:p>
        </p:txBody>
      </p:sp>
    </p:spTree>
    <p:custDataLst>
      <p:tags r:id="rId1"/>
    </p:custDataLst>
    <p:extLst>
      <p:ext uri="{BB962C8B-B14F-4D97-AF65-F5344CB8AC3E}">
        <p14:creationId xmlns:p14="http://schemas.microsoft.com/office/powerpoint/2010/main" val="89437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8B33-30BB-31D2-7155-F96CB50CD394}"/>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11F2E288-5A1D-D185-9BAD-94C8EBD0C941}"/>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C59284DC-9F97-8662-1983-E53A0EE943D4}"/>
              </a:ext>
            </a:extLst>
          </p:cNvPr>
          <p:cNvSpPr>
            <a:spLocks noGrp="1"/>
          </p:cNvSpPr>
          <p:nvPr>
            <p:ph type="title"/>
          </p:nvPr>
        </p:nvSpPr>
        <p:spPr>
          <a:xfrm>
            <a:off x="371363" y="477106"/>
            <a:ext cx="11449162" cy="792000"/>
          </a:xfrm>
        </p:spPr>
        <p:txBody>
          <a:bodyPr/>
          <a:lstStyle/>
          <a:p>
            <a:r>
              <a:rPr lang="de-DE" dirty="0"/>
              <a:t>Welche Auswirkungen haben die Herausforderungen in der </a:t>
            </a:r>
            <a:r>
              <a:rPr lang="de-DE" dirty="0">
                <a:highlight>
                  <a:srgbClr val="FFFF00"/>
                </a:highlight>
              </a:rPr>
              <a:t>Bürgerbeteiligung und Akzeptanz </a:t>
            </a:r>
            <a:r>
              <a:rPr lang="en-US" dirty="0"/>
              <a:t>a</a:t>
            </a:r>
            <a:r>
              <a:rPr lang="de-DE" dirty="0" err="1"/>
              <a:t>uf</a:t>
            </a:r>
            <a:r>
              <a:rPr lang="de-DE" dirty="0"/>
              <a:t> Sie, speziell als Energiegenossenschaft?</a:t>
            </a:r>
          </a:p>
        </p:txBody>
      </p:sp>
      <p:sp>
        <p:nvSpPr>
          <p:cNvPr id="11" name="Textplatzhalter 10">
            <a:extLst>
              <a:ext uri="{FF2B5EF4-FFF2-40B4-BE49-F238E27FC236}">
                <a16:creationId xmlns:a16="http://schemas.microsoft.com/office/drawing/2014/main" id="{FB1F5C7C-0A0C-A9D4-A6F6-0BD9CA04EA3B}"/>
              </a:ext>
            </a:extLst>
          </p:cNvPr>
          <p:cNvSpPr>
            <a:spLocks noGrp="1"/>
          </p:cNvSpPr>
          <p:nvPr>
            <p:ph type="body" sz="quarter" idx="10"/>
          </p:nvPr>
        </p:nvSpPr>
        <p:spPr/>
        <p:txBody>
          <a:bodyPr/>
          <a:lstStyle/>
          <a:p>
            <a:r>
              <a:rPr lang="de-DE" dirty="0"/>
              <a:t>Verbesserungspotenziale</a:t>
            </a:r>
          </a:p>
        </p:txBody>
      </p:sp>
      <p:sp>
        <p:nvSpPr>
          <p:cNvPr id="8" name="smbol_Quote">
            <a:extLst>
              <a:ext uri="{FF2B5EF4-FFF2-40B4-BE49-F238E27FC236}">
                <a16:creationId xmlns:a16="http://schemas.microsoft.com/office/drawing/2014/main" id="{6848A540-831F-6F5B-89B5-BF52902D32C2}"/>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9EFC4690-C445-0519-5CFB-4BE0A1952A0A}"/>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A3F29356-2183-CE0E-613B-4B1451AD0511}"/>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98F25272-CD32-F364-50B3-13AD00F27864}"/>
              </a:ext>
            </a:extLst>
          </p:cNvPr>
          <p:cNvSpPr txBox="1">
            <a:spLocks/>
          </p:cNvSpPr>
          <p:nvPr>
            <p:custDataLst>
              <p:tags r:id="rId6"/>
            </p:custDataLst>
          </p:nvPr>
        </p:nvSpPr>
        <p:spPr>
          <a:xfrm>
            <a:off x="5564773" y="1850466"/>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Investoren schließen sich zu Kartellen zusammen und unterlaufen den Sinn der Beteiligung</a:t>
            </a:r>
          </a:p>
        </p:txBody>
      </p:sp>
      <p:sp>
        <p:nvSpPr>
          <p:cNvPr id="9" name="Textbox">
            <a:extLst>
              <a:ext uri="{FF2B5EF4-FFF2-40B4-BE49-F238E27FC236}">
                <a16:creationId xmlns:a16="http://schemas.microsoft.com/office/drawing/2014/main" id="{8C087B78-8B71-DF20-DE3A-2EF1705048FA}"/>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9CE902C0-26AE-5748-F8D6-C683CC11EDBD}"/>
              </a:ext>
            </a:extLst>
          </p:cNvPr>
          <p:cNvSpPr txBox="1">
            <a:spLocks/>
          </p:cNvSpPr>
          <p:nvPr>
            <p:custDataLst>
              <p:tags r:id="rId8"/>
            </p:custDataLst>
          </p:nvPr>
        </p:nvSpPr>
        <p:spPr>
          <a:xfrm>
            <a:off x="5564773" y="5143122"/>
            <a:ext cx="5666296" cy="65299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Kontrovers diskutierte Projekte da auch Kommunen sich nicht eindeutig hierzu positionieren</a:t>
            </a:r>
          </a:p>
        </p:txBody>
      </p:sp>
      <p:sp>
        <p:nvSpPr>
          <p:cNvPr id="4" name="Fußzeilenplatzhalter 3">
            <a:extLst>
              <a:ext uri="{FF2B5EF4-FFF2-40B4-BE49-F238E27FC236}">
                <a16:creationId xmlns:a16="http://schemas.microsoft.com/office/drawing/2014/main" id="{A031632D-62FF-91A8-8695-A65E9390C2F1}"/>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913DE4ED-DAA1-AE4A-F6FA-FDE39C2F3DA6}"/>
              </a:ext>
            </a:extLst>
          </p:cNvPr>
          <p:cNvSpPr txBox="1">
            <a:spLocks/>
          </p:cNvSpPr>
          <p:nvPr>
            <p:custDataLst>
              <p:tags r:id="rId9"/>
            </p:custDataLst>
          </p:nvPr>
        </p:nvSpPr>
        <p:spPr>
          <a:xfrm>
            <a:off x="6080826" y="3256632"/>
            <a:ext cx="5883825" cy="136156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Akzeptanz für WEA ist kritisch, da durchgehend negativ über Auswirkungen bei Nutzung WEA in räumlicher Nähe öffentlich berichtet wird…Die Öffentlichkeit erkennt nicht den Nutzen der Windkraft. Daher oft massive Gegner mit unsachlichen Argumenten versuchen alles zu verhindern</a:t>
            </a:r>
          </a:p>
          <a:p>
            <a:pPr lvl="1"/>
            <a:endParaRPr lang="de-DE" dirty="0"/>
          </a:p>
          <a:p>
            <a:pPr lvl="1"/>
            <a:endParaRPr lang="de-DE" dirty="0"/>
          </a:p>
        </p:txBody>
      </p:sp>
    </p:spTree>
    <p:custDataLst>
      <p:tags r:id="rId1"/>
    </p:custDataLst>
    <p:extLst>
      <p:ext uri="{BB962C8B-B14F-4D97-AF65-F5344CB8AC3E}">
        <p14:creationId xmlns:p14="http://schemas.microsoft.com/office/powerpoint/2010/main" val="300735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AEA83-0A34-DC6C-8854-D610F86E6313}"/>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73EE4C79-46A1-ACE1-9E83-B996C5430F89}"/>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FD89FC8B-6FFD-FA38-4234-E4D821E61E84}"/>
              </a:ext>
            </a:extLst>
          </p:cNvPr>
          <p:cNvSpPr>
            <a:spLocks noGrp="1"/>
          </p:cNvSpPr>
          <p:nvPr>
            <p:ph type="title"/>
          </p:nvPr>
        </p:nvSpPr>
        <p:spPr>
          <a:xfrm>
            <a:off x="371363" y="477106"/>
            <a:ext cx="11449162" cy="792000"/>
          </a:xfrm>
        </p:spPr>
        <p:txBody>
          <a:bodyPr/>
          <a:lstStyle/>
          <a:p>
            <a:r>
              <a:rPr lang="de-DE" dirty="0"/>
              <a:t>Welche Auswirkungen haben die </a:t>
            </a:r>
            <a:r>
              <a:rPr lang="de-DE" dirty="0">
                <a:highlight>
                  <a:srgbClr val="FFFF00"/>
                </a:highlight>
              </a:rPr>
              <a:t>sonstigen</a:t>
            </a:r>
            <a:r>
              <a:rPr lang="de-DE" dirty="0"/>
              <a:t> Herausforderungen </a:t>
            </a:r>
            <a:r>
              <a:rPr lang="en-US" dirty="0"/>
              <a:t>a</a:t>
            </a:r>
            <a:r>
              <a:rPr lang="de-DE" dirty="0" err="1"/>
              <a:t>uf</a:t>
            </a:r>
            <a:r>
              <a:rPr lang="de-DE" dirty="0"/>
              <a:t> Sie, speziell als Energiegenossenschaft?</a:t>
            </a:r>
          </a:p>
        </p:txBody>
      </p:sp>
      <p:sp>
        <p:nvSpPr>
          <p:cNvPr id="11" name="Textplatzhalter 10">
            <a:extLst>
              <a:ext uri="{FF2B5EF4-FFF2-40B4-BE49-F238E27FC236}">
                <a16:creationId xmlns:a16="http://schemas.microsoft.com/office/drawing/2014/main" id="{FADCDEDD-EF43-BA1B-EDA7-B61B450A9AAA}"/>
              </a:ext>
            </a:extLst>
          </p:cNvPr>
          <p:cNvSpPr>
            <a:spLocks noGrp="1"/>
          </p:cNvSpPr>
          <p:nvPr>
            <p:ph type="body" sz="quarter" idx="10"/>
          </p:nvPr>
        </p:nvSpPr>
        <p:spPr/>
        <p:txBody>
          <a:bodyPr/>
          <a:lstStyle/>
          <a:p>
            <a:r>
              <a:rPr lang="de-DE" dirty="0"/>
              <a:t>Verbesserungspotenziale</a:t>
            </a:r>
          </a:p>
        </p:txBody>
      </p:sp>
      <p:sp>
        <p:nvSpPr>
          <p:cNvPr id="8" name="smbol_Quote">
            <a:extLst>
              <a:ext uri="{FF2B5EF4-FFF2-40B4-BE49-F238E27FC236}">
                <a16:creationId xmlns:a16="http://schemas.microsoft.com/office/drawing/2014/main" id="{E4551961-2CAF-375D-BF61-5537313A3427}"/>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525E0CB7-9A6F-0FD7-F042-FA5ED5CFF57A}"/>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25B69C66-F1DC-1463-0BDC-82697CED937C}"/>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0FFA251C-3034-DB8F-1312-62687DB7739D}"/>
              </a:ext>
            </a:extLst>
          </p:cNvPr>
          <p:cNvSpPr txBox="1">
            <a:spLocks/>
          </p:cNvSpPr>
          <p:nvPr>
            <p:custDataLst>
              <p:tags r:id="rId6"/>
            </p:custDataLst>
          </p:nvPr>
        </p:nvSpPr>
        <p:spPr>
          <a:xfrm>
            <a:off x="5568796" y="1794028"/>
            <a:ext cx="6260196" cy="97277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[…]geänderte Vorgaben, neue Forderungen der Genehmigungsbehörde bedeutet Verzögerung oder Projektende, da Privilegierung zwischenzeitlich entfallen ist</a:t>
            </a:r>
          </a:p>
          <a:p>
            <a:pPr lvl="1"/>
            <a:endParaRPr lang="de-DE" dirty="0"/>
          </a:p>
        </p:txBody>
      </p:sp>
      <p:sp>
        <p:nvSpPr>
          <p:cNvPr id="9" name="Textbox">
            <a:extLst>
              <a:ext uri="{FF2B5EF4-FFF2-40B4-BE49-F238E27FC236}">
                <a16:creationId xmlns:a16="http://schemas.microsoft.com/office/drawing/2014/main" id="{432BB910-B270-33A3-DD75-8E21912BF91B}"/>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039538B9-B995-0912-3794-E293529F66CB}"/>
              </a:ext>
            </a:extLst>
          </p:cNvPr>
          <p:cNvSpPr txBox="1">
            <a:spLocks/>
          </p:cNvSpPr>
          <p:nvPr>
            <p:custDataLst>
              <p:tags r:id="rId8"/>
            </p:custDataLst>
          </p:nvPr>
        </p:nvSpPr>
        <p:spPr>
          <a:xfrm>
            <a:off x="6145674" y="3280586"/>
            <a:ext cx="5666296" cy="65299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Keine Ausschüttung ohne Beschluss nach positivem Ergebnis passt nicht zur Einmalinvestition WKA. Keine Verlustzuweisung in der Anlaufzeit. (Eine eG ist eben keine KG....)</a:t>
            </a:r>
          </a:p>
        </p:txBody>
      </p:sp>
      <p:sp>
        <p:nvSpPr>
          <p:cNvPr id="4" name="Fußzeilenplatzhalter 3">
            <a:extLst>
              <a:ext uri="{FF2B5EF4-FFF2-40B4-BE49-F238E27FC236}">
                <a16:creationId xmlns:a16="http://schemas.microsoft.com/office/drawing/2014/main" id="{B37AB9AE-B803-5C6F-0284-CCF09E350DD5}"/>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3A1ECBCC-6CA7-3CA7-5A58-37C11E492919}"/>
              </a:ext>
            </a:extLst>
          </p:cNvPr>
          <p:cNvSpPr txBox="1">
            <a:spLocks/>
          </p:cNvSpPr>
          <p:nvPr>
            <p:custDataLst>
              <p:tags r:id="rId9"/>
            </p:custDataLst>
          </p:nvPr>
        </p:nvSpPr>
        <p:spPr>
          <a:xfrm>
            <a:off x="5568796" y="4992617"/>
            <a:ext cx="5883825" cy="136156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Abhängigkeit von Politik und Investoren, ob es zu einer echten gesellschaftsrechtlichen Beteiligung überhaupt kommen kann; viele Investoren wählen andere Alternativen aus dem umfangreichen Blumenstrauß des </a:t>
            </a:r>
            <a:r>
              <a:rPr lang="de-DE" dirty="0" err="1"/>
              <a:t>BürgEnG</a:t>
            </a:r>
            <a:r>
              <a:rPr lang="de-DE" dirty="0"/>
              <a:t> NRW</a:t>
            </a:r>
          </a:p>
          <a:p>
            <a:pPr lvl="1"/>
            <a:endParaRPr lang="de-DE" dirty="0"/>
          </a:p>
          <a:p>
            <a:pPr lvl="1"/>
            <a:endParaRPr lang="de-DE" dirty="0"/>
          </a:p>
        </p:txBody>
      </p:sp>
    </p:spTree>
    <p:custDataLst>
      <p:tags r:id="rId1"/>
    </p:custDataLst>
    <p:extLst>
      <p:ext uri="{BB962C8B-B14F-4D97-AF65-F5344CB8AC3E}">
        <p14:creationId xmlns:p14="http://schemas.microsoft.com/office/powerpoint/2010/main" val="84114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2C120-C12D-E2EF-C41E-DC8506C6888A}"/>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611F9F39-5BFA-BF5B-5683-68696F61CF75}"/>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31</a:t>
            </a:r>
          </a:p>
          <a:p>
            <a:pPr lvl="1"/>
            <a:r>
              <a:rPr lang="de-DE" dirty="0"/>
              <a:t>Mehrfachnennungen möglich</a:t>
            </a:r>
          </a:p>
        </p:txBody>
      </p:sp>
      <p:sp>
        <p:nvSpPr>
          <p:cNvPr id="4" name="Titel 3">
            <a:extLst>
              <a:ext uri="{FF2B5EF4-FFF2-40B4-BE49-F238E27FC236}">
                <a16:creationId xmlns:a16="http://schemas.microsoft.com/office/drawing/2014/main" id="{F61E34BC-135B-CBB8-5A25-5E90FEFC3048}"/>
              </a:ext>
            </a:extLst>
          </p:cNvPr>
          <p:cNvSpPr>
            <a:spLocks noGrp="1"/>
          </p:cNvSpPr>
          <p:nvPr>
            <p:ph type="title"/>
          </p:nvPr>
        </p:nvSpPr>
        <p:spPr>
          <a:xfrm>
            <a:off x="371363" y="477106"/>
            <a:ext cx="11449162" cy="792000"/>
          </a:xfrm>
        </p:spPr>
        <p:txBody>
          <a:bodyPr/>
          <a:lstStyle/>
          <a:p>
            <a:r>
              <a:rPr lang="de-DE" dirty="0"/>
              <a:t>Welche der folgenden Beteiligungsmöglichkeiten bieten Sie Gemeinde und Bürger*innen an?</a:t>
            </a:r>
            <a:br>
              <a:rPr lang="de-DE" dirty="0"/>
            </a:br>
            <a:endParaRPr lang="de-DE" dirty="0"/>
          </a:p>
        </p:txBody>
      </p:sp>
      <p:sp>
        <p:nvSpPr>
          <p:cNvPr id="7" name="Textplatzhalter 6">
            <a:extLst>
              <a:ext uri="{FF2B5EF4-FFF2-40B4-BE49-F238E27FC236}">
                <a16:creationId xmlns:a16="http://schemas.microsoft.com/office/drawing/2014/main" id="{4657125C-7DDD-4459-B759-380730335959}"/>
              </a:ext>
            </a:extLst>
          </p:cNvPr>
          <p:cNvSpPr>
            <a:spLocks noGrp="1"/>
          </p:cNvSpPr>
          <p:nvPr>
            <p:ph type="body" sz="quarter" idx="10"/>
          </p:nvPr>
        </p:nvSpPr>
        <p:spPr/>
        <p:txBody>
          <a:bodyPr/>
          <a:lstStyle/>
          <a:p>
            <a:r>
              <a:rPr lang="de-DE" dirty="0"/>
              <a:t>Art der Bürger-Beteiligung</a:t>
            </a:r>
          </a:p>
        </p:txBody>
      </p:sp>
      <p:sp>
        <p:nvSpPr>
          <p:cNvPr id="2" name="Fußzeilenplatzhalter 1">
            <a:extLst>
              <a:ext uri="{FF2B5EF4-FFF2-40B4-BE49-F238E27FC236}">
                <a16:creationId xmlns:a16="http://schemas.microsoft.com/office/drawing/2014/main" id="{C7AA4994-516F-6D5A-9081-DB68D0915245}"/>
              </a:ext>
            </a:extLst>
          </p:cNvPr>
          <p:cNvSpPr>
            <a:spLocks noGrp="1"/>
          </p:cNvSpPr>
          <p:nvPr>
            <p:ph type="ftr" sz="quarter" idx="11"/>
          </p:nvPr>
        </p:nvSpPr>
        <p:spPr/>
        <p:txBody>
          <a:bodyPr/>
          <a:lstStyle/>
          <a:p>
            <a:r>
              <a:rPr lang="de-DE" dirty="0"/>
              <a:t>Befragung Genoverband-Energiegenossenschaften in NRW</a:t>
            </a:r>
          </a:p>
        </p:txBody>
      </p:sp>
      <p:graphicFrame>
        <p:nvGraphicFramePr>
          <p:cNvPr id="5" name="Chart 0">
            <a:extLst>
              <a:ext uri="{FF2B5EF4-FFF2-40B4-BE49-F238E27FC236}">
                <a16:creationId xmlns:a16="http://schemas.microsoft.com/office/drawing/2014/main" id="{94F691A1-13C6-A4FC-81D1-B8E95578E33D}"/>
              </a:ext>
            </a:extLst>
          </p:cNvPr>
          <p:cNvGraphicFramePr/>
          <p:nvPr>
            <p:extLst>
              <p:ext uri="{D42A27DB-BD31-4B8C-83A1-F6EECF244321}">
                <p14:modId xmlns:p14="http://schemas.microsoft.com/office/powerpoint/2010/main" val="3374247047"/>
              </p:ext>
            </p:extLst>
          </p:nvPr>
        </p:nvGraphicFramePr>
        <p:xfrm>
          <a:off x="551384" y="1664804"/>
          <a:ext cx="7691170" cy="4574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e 5">
            <a:extLst>
              <a:ext uri="{FF2B5EF4-FFF2-40B4-BE49-F238E27FC236}">
                <a16:creationId xmlns:a16="http://schemas.microsoft.com/office/drawing/2014/main" id="{A8C60625-4242-A2C4-C102-EDD2A8265E37}"/>
              </a:ext>
            </a:extLst>
          </p:cNvPr>
          <p:cNvGraphicFramePr>
            <a:graphicFrameLocks noGrp="1"/>
          </p:cNvGraphicFramePr>
          <p:nvPr>
            <p:extLst>
              <p:ext uri="{D42A27DB-BD31-4B8C-83A1-F6EECF244321}">
                <p14:modId xmlns:p14="http://schemas.microsoft.com/office/powerpoint/2010/main" val="3287644732"/>
              </p:ext>
            </p:extLst>
          </p:nvPr>
        </p:nvGraphicFramePr>
        <p:xfrm>
          <a:off x="8004212" y="4347416"/>
          <a:ext cx="3925278" cy="311755"/>
        </p:xfrm>
        <a:graphic>
          <a:graphicData uri="http://schemas.openxmlformats.org/drawingml/2006/table">
            <a:tbl>
              <a:tblPr>
                <a:tableStyleId>{5C22544A-7EE6-4342-B048-85BDC9FD1C3A}</a:tableStyleId>
              </a:tblPr>
              <a:tblGrid>
                <a:gridCol w="3925278">
                  <a:extLst>
                    <a:ext uri="{9D8B030D-6E8A-4147-A177-3AD203B41FA5}">
                      <a16:colId xmlns:a16="http://schemas.microsoft.com/office/drawing/2014/main" val="3089494662"/>
                    </a:ext>
                  </a:extLst>
                </a:gridCol>
              </a:tblGrid>
              <a:tr h="252028">
                <a:tc>
                  <a:txBody>
                    <a:bodyPr/>
                    <a:lstStyle/>
                    <a:p>
                      <a:pPr algn="l" fontAlgn="b">
                        <a:buNone/>
                      </a:pPr>
                      <a:r>
                        <a:rPr lang="de-DE" sz="1000" u="none" strike="noStrike" dirty="0">
                          <a:effectLst/>
                        </a:rPr>
                        <a:t>Keine weiteren Angaben</a:t>
                      </a:r>
                      <a:endParaRPr lang="de-DE" sz="1000" b="0" i="0" u="none" strike="noStrike" dirty="0">
                        <a:solidFill>
                          <a:srgbClr val="000000"/>
                        </a:solidFill>
                        <a:effectLst/>
                        <a:latin typeface="Calibri" panose="020F0502020204030204" pitchFamily="34" charset="0"/>
                      </a:endParaRPr>
                    </a:p>
                    <a:p>
                      <a:pPr algn="l" fontAlgn="b">
                        <a:buNone/>
                      </a:pPr>
                      <a:endParaRPr lang="de-DE" sz="1000" u="none" strike="noStrike" dirty="0">
                        <a:effectLst/>
                      </a:endParaRPr>
                    </a:p>
                  </a:txBody>
                  <a:tcPr marL="6955" marR="6955" marT="6955" marB="0" anchor="b"/>
                </a:tc>
                <a:extLst>
                  <a:ext uri="{0D108BD9-81ED-4DB2-BD59-A6C34878D82A}">
                    <a16:rowId xmlns:a16="http://schemas.microsoft.com/office/drawing/2014/main" val="2813840189"/>
                  </a:ext>
                </a:extLst>
              </a:tr>
            </a:tbl>
          </a:graphicData>
        </a:graphic>
      </p:graphicFrame>
      <p:sp>
        <p:nvSpPr>
          <p:cNvPr id="9" name="Pfeil: nach rechts 8">
            <a:extLst>
              <a:ext uri="{FF2B5EF4-FFF2-40B4-BE49-F238E27FC236}">
                <a16:creationId xmlns:a16="http://schemas.microsoft.com/office/drawing/2014/main" id="{08832842-48C7-D71D-4598-B7CD255475D2}"/>
              </a:ext>
            </a:extLst>
          </p:cNvPr>
          <p:cNvSpPr/>
          <p:nvPr/>
        </p:nvSpPr>
        <p:spPr>
          <a:xfrm>
            <a:off x="7032048" y="4242611"/>
            <a:ext cx="756657" cy="416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427227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F6EA7-B25C-8661-9E9E-9359FD60BDB1}"/>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CA593180-F442-F87B-6110-A6AC44FA005A}"/>
              </a:ext>
            </a:extLst>
          </p:cNvPr>
          <p:cNvSpPr txBox="1">
            <a:spLocks/>
          </p:cNvSpPr>
          <p:nvPr>
            <p:custDataLst>
              <p:tags r:id="rId2"/>
            </p:custDataLst>
          </p:nvPr>
        </p:nvSpPr>
        <p:spPr>
          <a:xfrm>
            <a:off x="8976376" y="1988840"/>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29</a:t>
            </a:r>
          </a:p>
        </p:txBody>
      </p:sp>
      <p:sp>
        <p:nvSpPr>
          <p:cNvPr id="4" name="Titel 3">
            <a:extLst>
              <a:ext uri="{FF2B5EF4-FFF2-40B4-BE49-F238E27FC236}">
                <a16:creationId xmlns:a16="http://schemas.microsoft.com/office/drawing/2014/main" id="{36FF774C-8E38-46C1-EA1D-E2E6C8FD1BFC}"/>
              </a:ext>
            </a:extLst>
          </p:cNvPr>
          <p:cNvSpPr>
            <a:spLocks noGrp="1"/>
          </p:cNvSpPr>
          <p:nvPr>
            <p:ph type="title"/>
          </p:nvPr>
        </p:nvSpPr>
        <p:spPr>
          <a:xfrm>
            <a:off x="371419" y="647634"/>
            <a:ext cx="11449162" cy="1079252"/>
          </a:xfrm>
        </p:spPr>
        <p:txBody>
          <a:bodyPr/>
          <a:lstStyle/>
          <a:p>
            <a:r>
              <a:rPr lang="de-DE" dirty="0"/>
              <a:t>Die Rahmenbedingungen in NRW haben sich in den letzten Jahren verändert, insbesondere durch das Bürgerenergiegesetz. Haben sich dadurch für Sie in den letzten zwei Jahren Verbesserungen in Genehmigungsverfahren ergeben?</a:t>
            </a:r>
          </a:p>
        </p:txBody>
      </p:sp>
      <p:sp>
        <p:nvSpPr>
          <p:cNvPr id="7" name="Textplatzhalter 6">
            <a:extLst>
              <a:ext uri="{FF2B5EF4-FFF2-40B4-BE49-F238E27FC236}">
                <a16:creationId xmlns:a16="http://schemas.microsoft.com/office/drawing/2014/main" id="{F2F85075-0858-603A-852E-CEDFECC85A49}"/>
              </a:ext>
            </a:extLst>
          </p:cNvPr>
          <p:cNvSpPr>
            <a:spLocks noGrp="1"/>
          </p:cNvSpPr>
          <p:nvPr>
            <p:ph type="body" sz="quarter" idx="10"/>
          </p:nvPr>
        </p:nvSpPr>
        <p:spPr/>
        <p:txBody>
          <a:bodyPr/>
          <a:lstStyle/>
          <a:p>
            <a:r>
              <a:rPr lang="de-DE" dirty="0"/>
              <a:t>Veränderungen durch das Bürgerenergiegesetz</a:t>
            </a:r>
          </a:p>
        </p:txBody>
      </p:sp>
      <p:sp>
        <p:nvSpPr>
          <p:cNvPr id="2" name="Fußzeilenplatzhalter 1">
            <a:extLst>
              <a:ext uri="{FF2B5EF4-FFF2-40B4-BE49-F238E27FC236}">
                <a16:creationId xmlns:a16="http://schemas.microsoft.com/office/drawing/2014/main" id="{DA445EE0-CA83-C0D5-964F-95E242AED7A7}"/>
              </a:ext>
            </a:extLst>
          </p:cNvPr>
          <p:cNvSpPr>
            <a:spLocks noGrp="1"/>
          </p:cNvSpPr>
          <p:nvPr>
            <p:ph type="ftr" sz="quarter" idx="11"/>
          </p:nvPr>
        </p:nvSpPr>
        <p:spPr/>
        <p:txBody>
          <a:bodyPr/>
          <a:lstStyle/>
          <a:p>
            <a:r>
              <a:rPr lang="de-DE" dirty="0"/>
              <a:t>Befragung Genoverband-Energiegenossenschaften in NRW</a:t>
            </a:r>
          </a:p>
        </p:txBody>
      </p:sp>
      <p:graphicFrame>
        <p:nvGraphicFramePr>
          <p:cNvPr id="5" name="Chart 0">
            <a:extLst>
              <a:ext uri="{FF2B5EF4-FFF2-40B4-BE49-F238E27FC236}">
                <a16:creationId xmlns:a16="http://schemas.microsoft.com/office/drawing/2014/main" id="{B70B9606-8B1D-5EB5-0C2F-F6DA29525458}"/>
              </a:ext>
            </a:extLst>
          </p:cNvPr>
          <p:cNvGraphicFramePr/>
          <p:nvPr>
            <p:extLst>
              <p:ext uri="{D42A27DB-BD31-4B8C-83A1-F6EECF244321}">
                <p14:modId xmlns:p14="http://schemas.microsoft.com/office/powerpoint/2010/main" val="1902405036"/>
              </p:ext>
            </p:extLst>
          </p:nvPr>
        </p:nvGraphicFramePr>
        <p:xfrm>
          <a:off x="371260" y="1988840"/>
          <a:ext cx="7740860" cy="439205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32716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5E676-5140-D0B3-3928-880E73D0635F}"/>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FC5326E6-9439-8CAC-8ECC-41142247B204}"/>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6</a:t>
            </a:r>
          </a:p>
          <a:p>
            <a:pPr lvl="1"/>
            <a:r>
              <a:rPr lang="de-DE" dirty="0"/>
              <a:t>Mehrfachnennungen möglich</a:t>
            </a:r>
          </a:p>
        </p:txBody>
      </p:sp>
      <p:sp>
        <p:nvSpPr>
          <p:cNvPr id="4" name="Titel 3">
            <a:extLst>
              <a:ext uri="{FF2B5EF4-FFF2-40B4-BE49-F238E27FC236}">
                <a16:creationId xmlns:a16="http://schemas.microsoft.com/office/drawing/2014/main" id="{D92C3FA8-0404-A700-4F6F-86ED5DF36D96}"/>
              </a:ext>
            </a:extLst>
          </p:cNvPr>
          <p:cNvSpPr>
            <a:spLocks noGrp="1"/>
          </p:cNvSpPr>
          <p:nvPr>
            <p:ph type="title"/>
          </p:nvPr>
        </p:nvSpPr>
        <p:spPr>
          <a:xfrm>
            <a:off x="371363" y="477106"/>
            <a:ext cx="11449162" cy="792000"/>
          </a:xfrm>
        </p:spPr>
        <p:txBody>
          <a:bodyPr/>
          <a:lstStyle/>
          <a:p>
            <a:r>
              <a:rPr lang="de-DE" dirty="0"/>
              <a:t>Wenn ja, welche konkreten Verbesserungen können Sie benennen?</a:t>
            </a:r>
            <a:br>
              <a:rPr lang="de-DE" dirty="0"/>
            </a:br>
            <a:endParaRPr lang="de-DE" dirty="0"/>
          </a:p>
        </p:txBody>
      </p:sp>
      <p:sp>
        <p:nvSpPr>
          <p:cNvPr id="7" name="Textplatzhalter 6">
            <a:extLst>
              <a:ext uri="{FF2B5EF4-FFF2-40B4-BE49-F238E27FC236}">
                <a16:creationId xmlns:a16="http://schemas.microsoft.com/office/drawing/2014/main" id="{E77AB300-4A69-2522-9C9C-77D930F73E68}"/>
              </a:ext>
            </a:extLst>
          </p:cNvPr>
          <p:cNvSpPr>
            <a:spLocks noGrp="1"/>
          </p:cNvSpPr>
          <p:nvPr>
            <p:ph type="body" sz="quarter" idx="10"/>
          </p:nvPr>
        </p:nvSpPr>
        <p:spPr/>
        <p:txBody>
          <a:bodyPr/>
          <a:lstStyle/>
          <a:p>
            <a:r>
              <a:rPr lang="de-DE" dirty="0"/>
              <a:t>Positiv wahrgenommen wurde</a:t>
            </a:r>
          </a:p>
        </p:txBody>
      </p:sp>
      <p:sp>
        <p:nvSpPr>
          <p:cNvPr id="2" name="Fußzeilenplatzhalter 1">
            <a:extLst>
              <a:ext uri="{FF2B5EF4-FFF2-40B4-BE49-F238E27FC236}">
                <a16:creationId xmlns:a16="http://schemas.microsoft.com/office/drawing/2014/main" id="{E649617C-DFC4-B82A-3135-BE5CD158047A}"/>
              </a:ext>
            </a:extLst>
          </p:cNvPr>
          <p:cNvSpPr>
            <a:spLocks noGrp="1"/>
          </p:cNvSpPr>
          <p:nvPr>
            <p:ph type="ftr" sz="quarter" idx="11"/>
          </p:nvPr>
        </p:nvSpPr>
        <p:spPr/>
        <p:txBody>
          <a:bodyPr/>
          <a:lstStyle/>
          <a:p>
            <a:r>
              <a:rPr lang="de-DE" dirty="0"/>
              <a:t>Befragung Genoverband-Energiegenossenschaften in NRW</a:t>
            </a:r>
          </a:p>
        </p:txBody>
      </p:sp>
      <p:graphicFrame>
        <p:nvGraphicFramePr>
          <p:cNvPr id="3" name="Chart 0">
            <a:extLst>
              <a:ext uri="{FF2B5EF4-FFF2-40B4-BE49-F238E27FC236}">
                <a16:creationId xmlns:a16="http://schemas.microsoft.com/office/drawing/2014/main" id="{902C51CA-C9F7-7A09-A970-C46B1BC55E12}"/>
              </a:ext>
            </a:extLst>
          </p:cNvPr>
          <p:cNvGraphicFramePr/>
          <p:nvPr/>
        </p:nvGraphicFramePr>
        <p:xfrm>
          <a:off x="460586" y="1762504"/>
          <a:ext cx="8407721" cy="429478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11923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70C71-1DB8-69EA-A0DF-2A233709DB23}"/>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375A0973-2A3F-8A9F-E189-FAA0579C9F24}"/>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9</a:t>
            </a:r>
          </a:p>
          <a:p>
            <a:pPr lvl="1"/>
            <a:r>
              <a:rPr lang="de-DE" dirty="0"/>
              <a:t>Mehrfachnennungen möglich</a:t>
            </a:r>
          </a:p>
        </p:txBody>
      </p:sp>
      <p:sp>
        <p:nvSpPr>
          <p:cNvPr id="4" name="Titel 3">
            <a:extLst>
              <a:ext uri="{FF2B5EF4-FFF2-40B4-BE49-F238E27FC236}">
                <a16:creationId xmlns:a16="http://schemas.microsoft.com/office/drawing/2014/main" id="{DDF84653-271A-E0AB-D358-EB08B0E336CC}"/>
              </a:ext>
            </a:extLst>
          </p:cNvPr>
          <p:cNvSpPr>
            <a:spLocks noGrp="1"/>
          </p:cNvSpPr>
          <p:nvPr>
            <p:ph type="title"/>
          </p:nvPr>
        </p:nvSpPr>
        <p:spPr>
          <a:xfrm>
            <a:off x="371363" y="477106"/>
            <a:ext cx="11449162" cy="792000"/>
          </a:xfrm>
        </p:spPr>
        <p:txBody>
          <a:bodyPr/>
          <a:lstStyle/>
          <a:p>
            <a:r>
              <a:rPr lang="de-DE" dirty="0"/>
              <a:t>Wenn nein, welche Hemmnisse im Rahmen der Genehmigungsverfahren bestehen weiterhin, bzw. welche neuen Hemmnisse sind hinzugekommen?</a:t>
            </a:r>
          </a:p>
        </p:txBody>
      </p:sp>
      <p:sp>
        <p:nvSpPr>
          <p:cNvPr id="7" name="Textplatzhalter 6">
            <a:extLst>
              <a:ext uri="{FF2B5EF4-FFF2-40B4-BE49-F238E27FC236}">
                <a16:creationId xmlns:a16="http://schemas.microsoft.com/office/drawing/2014/main" id="{54759486-981D-73C7-6884-9D8DBFF97F8F}"/>
              </a:ext>
            </a:extLst>
          </p:cNvPr>
          <p:cNvSpPr>
            <a:spLocks noGrp="1"/>
          </p:cNvSpPr>
          <p:nvPr>
            <p:ph type="body" sz="quarter" idx="10"/>
          </p:nvPr>
        </p:nvSpPr>
        <p:spPr/>
        <p:txBody>
          <a:bodyPr/>
          <a:lstStyle/>
          <a:p>
            <a:r>
              <a:rPr lang="de-DE" dirty="0"/>
              <a:t>Verbesserungspotenziale</a:t>
            </a:r>
          </a:p>
        </p:txBody>
      </p:sp>
      <p:sp>
        <p:nvSpPr>
          <p:cNvPr id="2" name="Fußzeilenplatzhalter 1">
            <a:extLst>
              <a:ext uri="{FF2B5EF4-FFF2-40B4-BE49-F238E27FC236}">
                <a16:creationId xmlns:a16="http://schemas.microsoft.com/office/drawing/2014/main" id="{3EB3219C-576C-CA97-D60D-164953E3C550}"/>
              </a:ext>
            </a:extLst>
          </p:cNvPr>
          <p:cNvSpPr>
            <a:spLocks noGrp="1"/>
          </p:cNvSpPr>
          <p:nvPr>
            <p:ph type="ftr" sz="quarter" idx="11"/>
          </p:nvPr>
        </p:nvSpPr>
        <p:spPr/>
        <p:txBody>
          <a:bodyPr/>
          <a:lstStyle/>
          <a:p>
            <a:r>
              <a:rPr lang="de-DE" dirty="0"/>
              <a:t>Befragung Genoverband-Energiegenossenschaften in NRW</a:t>
            </a:r>
          </a:p>
        </p:txBody>
      </p:sp>
      <p:graphicFrame>
        <p:nvGraphicFramePr>
          <p:cNvPr id="3" name="Chart 0">
            <a:extLst>
              <a:ext uri="{FF2B5EF4-FFF2-40B4-BE49-F238E27FC236}">
                <a16:creationId xmlns:a16="http://schemas.microsoft.com/office/drawing/2014/main" id="{DC2A4CB3-56E5-F9A2-0197-9ABCFF60D7AC}"/>
              </a:ext>
            </a:extLst>
          </p:cNvPr>
          <p:cNvGraphicFramePr/>
          <p:nvPr>
            <p:extLst>
              <p:ext uri="{D42A27DB-BD31-4B8C-83A1-F6EECF244321}">
                <p14:modId xmlns:p14="http://schemas.microsoft.com/office/powerpoint/2010/main" val="2342774768"/>
              </p:ext>
            </p:extLst>
          </p:nvPr>
        </p:nvGraphicFramePr>
        <p:xfrm>
          <a:off x="1078992" y="1618488"/>
          <a:ext cx="8017002" cy="491535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80562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5A45B-9071-0FDE-5F86-397D2426B3AE}"/>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AEECAF7B-1B8F-61F8-7580-730F0B0907C9}"/>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A05A3B71-941A-94D5-4072-5C9B7EDD8FD1}"/>
              </a:ext>
            </a:extLst>
          </p:cNvPr>
          <p:cNvSpPr>
            <a:spLocks noGrp="1"/>
          </p:cNvSpPr>
          <p:nvPr>
            <p:ph type="title"/>
          </p:nvPr>
        </p:nvSpPr>
        <p:spPr>
          <a:xfrm>
            <a:off x="371363" y="477106"/>
            <a:ext cx="11449162" cy="792000"/>
          </a:xfrm>
        </p:spPr>
        <p:txBody>
          <a:bodyPr/>
          <a:lstStyle/>
          <a:p>
            <a:r>
              <a:rPr lang="de-DE" dirty="0"/>
              <a:t>Erläuterungen zu </a:t>
            </a:r>
            <a:r>
              <a:rPr lang="de-DE" dirty="0">
                <a:highlight>
                  <a:srgbClr val="FFFF00"/>
                </a:highlight>
              </a:rPr>
              <a:t>Hemmnissen der Genehmigungsdauer</a:t>
            </a:r>
            <a:r>
              <a:rPr lang="de-DE" dirty="0"/>
              <a:t>, die weiterhin bestehen</a:t>
            </a:r>
          </a:p>
        </p:txBody>
      </p:sp>
      <p:sp>
        <p:nvSpPr>
          <p:cNvPr id="11" name="Textplatzhalter 10">
            <a:extLst>
              <a:ext uri="{FF2B5EF4-FFF2-40B4-BE49-F238E27FC236}">
                <a16:creationId xmlns:a16="http://schemas.microsoft.com/office/drawing/2014/main" id="{C9130F84-C2D0-18B0-404D-F5B96108FC23}"/>
              </a:ext>
            </a:extLst>
          </p:cNvPr>
          <p:cNvSpPr>
            <a:spLocks noGrp="1"/>
          </p:cNvSpPr>
          <p:nvPr>
            <p:ph type="body" sz="quarter" idx="10"/>
          </p:nvPr>
        </p:nvSpPr>
        <p:spPr/>
        <p:txBody>
          <a:bodyPr/>
          <a:lstStyle/>
          <a:p>
            <a:endParaRPr lang="de-DE"/>
          </a:p>
        </p:txBody>
      </p:sp>
      <p:sp>
        <p:nvSpPr>
          <p:cNvPr id="8" name="smbol_Quote">
            <a:extLst>
              <a:ext uri="{FF2B5EF4-FFF2-40B4-BE49-F238E27FC236}">
                <a16:creationId xmlns:a16="http://schemas.microsoft.com/office/drawing/2014/main" id="{56482B61-B3B0-9576-3AC8-FE8541519B18}"/>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96963776-23AD-C395-9245-60CC4557C8C5}"/>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34CBC08A-5D4E-2963-F00A-060388DF523B}"/>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1C940065-D8EE-C90E-CA04-0BFFA9720EF8}"/>
              </a:ext>
            </a:extLst>
          </p:cNvPr>
          <p:cNvSpPr txBox="1">
            <a:spLocks/>
          </p:cNvSpPr>
          <p:nvPr>
            <p:custDataLst>
              <p:tags r:id="rId6"/>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Die Genehmigungsphase dauert mit rund 3 Jahren immer noch viel zu lang. Viele Gutachter haben lange Vorlaufzeiten. Der Aufwand ist für eine Bürgerenergiegesellschaft ist immens.</a:t>
            </a:r>
          </a:p>
        </p:txBody>
      </p:sp>
      <p:sp>
        <p:nvSpPr>
          <p:cNvPr id="9" name="Textbox">
            <a:extLst>
              <a:ext uri="{FF2B5EF4-FFF2-40B4-BE49-F238E27FC236}">
                <a16:creationId xmlns:a16="http://schemas.microsoft.com/office/drawing/2014/main" id="{69A350E2-136F-AE42-0922-A8AC00F7C7FC}"/>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3FE4DB9F-77E6-0F93-A683-83C7AC10F6F2}"/>
              </a:ext>
            </a:extLst>
          </p:cNvPr>
          <p:cNvSpPr txBox="1">
            <a:spLocks/>
          </p:cNvSpPr>
          <p:nvPr>
            <p:custDataLst>
              <p:tags r:id="rId8"/>
            </p:custDataLst>
          </p:nvPr>
        </p:nvSpPr>
        <p:spPr>
          <a:xfrm>
            <a:off x="5548845" y="5147662"/>
            <a:ext cx="6271792" cy="13416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Regionalplanung dauert zu lange und arbeitet gegen kommunale Interessen</a:t>
            </a:r>
          </a:p>
          <a:p>
            <a:pPr lvl="1"/>
            <a:endParaRPr lang="de-DE" dirty="0"/>
          </a:p>
        </p:txBody>
      </p:sp>
      <p:sp>
        <p:nvSpPr>
          <p:cNvPr id="4" name="Fußzeilenplatzhalter 3">
            <a:extLst>
              <a:ext uri="{FF2B5EF4-FFF2-40B4-BE49-F238E27FC236}">
                <a16:creationId xmlns:a16="http://schemas.microsoft.com/office/drawing/2014/main" id="{205F8899-7238-9E94-A11A-0EF3DA8B57DD}"/>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8AAB55AC-6817-A872-FEF9-D233EB1F21A6}"/>
              </a:ext>
            </a:extLst>
          </p:cNvPr>
          <p:cNvSpPr txBox="1">
            <a:spLocks/>
          </p:cNvSpPr>
          <p:nvPr>
            <p:custDataLst>
              <p:tags r:id="rId9"/>
            </p:custDataLst>
          </p:nvPr>
        </p:nvSpPr>
        <p:spPr>
          <a:xfrm>
            <a:off x="6094759" y="3134686"/>
            <a:ext cx="5760715" cy="1341676"/>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Alleine die Beurteilung der Vollständigkeit de </a:t>
            </a:r>
            <a:r>
              <a:rPr lang="de-DE" dirty="0" err="1"/>
              <a:t>BImschG</a:t>
            </a:r>
            <a:r>
              <a:rPr lang="de-DE" dirty="0"/>
              <a:t> Unterlagen zur WEA dauerte 5 Monate, und das mit dauernden Nachforderungen, die nichts mit der Vollständigkeit zu tun hatten und nur als Verhinderung zu verstehen sind. Nur mit Anwälten im Fachbereich Energierecht, konnte die Behörde bewegt werden</a:t>
            </a:r>
          </a:p>
        </p:txBody>
      </p:sp>
    </p:spTree>
    <p:custDataLst>
      <p:tags r:id="rId1"/>
    </p:custDataLst>
    <p:extLst>
      <p:ext uri="{BB962C8B-B14F-4D97-AF65-F5344CB8AC3E}">
        <p14:creationId xmlns:p14="http://schemas.microsoft.com/office/powerpoint/2010/main" val="302108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302E-9CDE-18DD-2109-18810A812F9C}"/>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5E3B5D20-191D-5779-0A41-0A3036A218BA}"/>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772EABE3-F4F4-28A1-8A45-71FD0431560C}"/>
              </a:ext>
            </a:extLst>
          </p:cNvPr>
          <p:cNvSpPr>
            <a:spLocks noGrp="1"/>
          </p:cNvSpPr>
          <p:nvPr>
            <p:ph type="title"/>
          </p:nvPr>
        </p:nvSpPr>
        <p:spPr>
          <a:xfrm>
            <a:off x="371363" y="477106"/>
            <a:ext cx="11449162" cy="792000"/>
          </a:xfrm>
        </p:spPr>
        <p:txBody>
          <a:bodyPr/>
          <a:lstStyle/>
          <a:p>
            <a:r>
              <a:rPr lang="de-DE" dirty="0"/>
              <a:t>Erläuterungen zu </a:t>
            </a:r>
            <a:r>
              <a:rPr lang="de-DE" dirty="0">
                <a:highlight>
                  <a:srgbClr val="FFFF00"/>
                </a:highlight>
              </a:rPr>
              <a:t>Hemmnissen der Kommunikation mit Ämtern</a:t>
            </a:r>
            <a:r>
              <a:rPr lang="de-DE" dirty="0"/>
              <a:t>, die weiterhin bestehen</a:t>
            </a:r>
          </a:p>
        </p:txBody>
      </p:sp>
      <p:sp>
        <p:nvSpPr>
          <p:cNvPr id="11" name="Textplatzhalter 10">
            <a:extLst>
              <a:ext uri="{FF2B5EF4-FFF2-40B4-BE49-F238E27FC236}">
                <a16:creationId xmlns:a16="http://schemas.microsoft.com/office/drawing/2014/main" id="{6BDA6E1D-3E17-7247-96A7-CEAA2FA0E212}"/>
              </a:ext>
            </a:extLst>
          </p:cNvPr>
          <p:cNvSpPr>
            <a:spLocks noGrp="1"/>
          </p:cNvSpPr>
          <p:nvPr>
            <p:ph type="body" sz="quarter" idx="10"/>
          </p:nvPr>
        </p:nvSpPr>
        <p:spPr/>
        <p:txBody>
          <a:bodyPr/>
          <a:lstStyle/>
          <a:p>
            <a:endParaRPr lang="de-DE"/>
          </a:p>
        </p:txBody>
      </p:sp>
      <p:sp>
        <p:nvSpPr>
          <p:cNvPr id="8" name="smbol_Quote">
            <a:extLst>
              <a:ext uri="{FF2B5EF4-FFF2-40B4-BE49-F238E27FC236}">
                <a16:creationId xmlns:a16="http://schemas.microsoft.com/office/drawing/2014/main" id="{880A2A48-F04B-757C-A829-556F0039D8C5}"/>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1FB57382-80CD-A057-8E3C-18FEE7BC484E}"/>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9B905D9A-0BDA-B097-9A1D-D38697A3A391}"/>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99E7F55E-DD25-51A2-9E25-FB3A4FC46F97}"/>
              </a:ext>
            </a:extLst>
          </p:cNvPr>
          <p:cNvSpPr txBox="1">
            <a:spLocks/>
          </p:cNvSpPr>
          <p:nvPr>
            <p:custDataLst>
              <p:tags r:id="rId6"/>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Sachbearbeiter sind lange im Urlaub und krank und werden nicht vertreten</a:t>
            </a:r>
          </a:p>
        </p:txBody>
      </p:sp>
      <p:sp>
        <p:nvSpPr>
          <p:cNvPr id="9" name="Textbox">
            <a:extLst>
              <a:ext uri="{FF2B5EF4-FFF2-40B4-BE49-F238E27FC236}">
                <a16:creationId xmlns:a16="http://schemas.microsoft.com/office/drawing/2014/main" id="{EF5DCEC9-DEB4-4C6A-C0E0-6A76888E8D84}"/>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F202564A-969D-013D-8443-265151592F5B}"/>
              </a:ext>
            </a:extLst>
          </p:cNvPr>
          <p:cNvSpPr txBox="1">
            <a:spLocks/>
          </p:cNvSpPr>
          <p:nvPr>
            <p:custDataLst>
              <p:tags r:id="rId8"/>
            </p:custDataLst>
          </p:nvPr>
        </p:nvSpPr>
        <p:spPr>
          <a:xfrm>
            <a:off x="5548845" y="5147662"/>
            <a:ext cx="6271792" cy="13416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Wir brauchen keine Bürgerenergiegenossenschaft, das machen wir alles selber (O-Ton)</a:t>
            </a:r>
          </a:p>
        </p:txBody>
      </p:sp>
      <p:sp>
        <p:nvSpPr>
          <p:cNvPr id="4" name="Fußzeilenplatzhalter 3">
            <a:extLst>
              <a:ext uri="{FF2B5EF4-FFF2-40B4-BE49-F238E27FC236}">
                <a16:creationId xmlns:a16="http://schemas.microsoft.com/office/drawing/2014/main" id="{CA13B2FF-A5AF-36EE-5F4C-CBEC49D0CB73}"/>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4FA2C49C-9742-E093-A271-CF3AB655512B}"/>
              </a:ext>
            </a:extLst>
          </p:cNvPr>
          <p:cNvSpPr txBox="1">
            <a:spLocks/>
          </p:cNvSpPr>
          <p:nvPr>
            <p:custDataLst>
              <p:tags r:id="rId9"/>
            </p:custDataLst>
          </p:nvPr>
        </p:nvSpPr>
        <p:spPr>
          <a:xfrm>
            <a:off x="6134528" y="3499441"/>
            <a:ext cx="5760715" cy="71734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Fehlende Bereitschaft zu Vorabstimmungen</a:t>
            </a:r>
          </a:p>
        </p:txBody>
      </p:sp>
    </p:spTree>
    <p:custDataLst>
      <p:tags r:id="rId1"/>
    </p:custDataLst>
    <p:extLst>
      <p:ext uri="{BB962C8B-B14F-4D97-AF65-F5344CB8AC3E}">
        <p14:creationId xmlns:p14="http://schemas.microsoft.com/office/powerpoint/2010/main" val="304858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29C60-FEA4-A238-8CA2-89C4594C79ED}"/>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47848CBA-8E19-7B75-4EFE-2FD5E87CB489}"/>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2579A368-E885-836D-671A-BF5EA9C42B4C}"/>
              </a:ext>
            </a:extLst>
          </p:cNvPr>
          <p:cNvSpPr>
            <a:spLocks noGrp="1"/>
          </p:cNvSpPr>
          <p:nvPr>
            <p:ph type="title"/>
          </p:nvPr>
        </p:nvSpPr>
        <p:spPr>
          <a:xfrm>
            <a:off x="371363" y="477106"/>
            <a:ext cx="11449162" cy="792000"/>
          </a:xfrm>
        </p:spPr>
        <p:txBody>
          <a:bodyPr/>
          <a:lstStyle/>
          <a:p>
            <a:r>
              <a:rPr lang="de-DE" dirty="0"/>
              <a:t>Erläuterungen zu </a:t>
            </a:r>
            <a:r>
              <a:rPr lang="de-DE" dirty="0">
                <a:highlight>
                  <a:srgbClr val="FFFF00"/>
                </a:highlight>
              </a:rPr>
              <a:t>Hemmnissen beim fehlenden Netzausbau und Speicherlösungen</a:t>
            </a:r>
            <a:r>
              <a:rPr lang="de-DE" dirty="0"/>
              <a:t>, die weiterhin bestehen</a:t>
            </a:r>
          </a:p>
        </p:txBody>
      </p:sp>
      <p:sp>
        <p:nvSpPr>
          <p:cNvPr id="11" name="Textplatzhalter 10">
            <a:extLst>
              <a:ext uri="{FF2B5EF4-FFF2-40B4-BE49-F238E27FC236}">
                <a16:creationId xmlns:a16="http://schemas.microsoft.com/office/drawing/2014/main" id="{8D83C3E6-14A2-2F3F-FE7B-53A9FF243136}"/>
              </a:ext>
            </a:extLst>
          </p:cNvPr>
          <p:cNvSpPr>
            <a:spLocks noGrp="1"/>
          </p:cNvSpPr>
          <p:nvPr>
            <p:ph type="body" sz="quarter" idx="10"/>
          </p:nvPr>
        </p:nvSpPr>
        <p:spPr/>
        <p:txBody>
          <a:bodyPr/>
          <a:lstStyle/>
          <a:p>
            <a:endParaRPr lang="de-DE"/>
          </a:p>
        </p:txBody>
      </p:sp>
      <p:sp>
        <p:nvSpPr>
          <p:cNvPr id="8" name="smbol_Quote">
            <a:extLst>
              <a:ext uri="{FF2B5EF4-FFF2-40B4-BE49-F238E27FC236}">
                <a16:creationId xmlns:a16="http://schemas.microsoft.com/office/drawing/2014/main" id="{51D3BF8A-9838-4626-6876-46610D599A27}"/>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35CEF660-455F-6F7E-2E88-47974206F01D}"/>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0E2260A0-E7E9-B41C-755E-F742AE8CC62F}"/>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F17A66E0-0674-79AF-4B24-3B6967B06959}"/>
              </a:ext>
            </a:extLst>
          </p:cNvPr>
          <p:cNvSpPr txBox="1">
            <a:spLocks/>
          </p:cNvSpPr>
          <p:nvPr>
            <p:custDataLst>
              <p:tags r:id="rId6"/>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Die Netzbetreiber machen den Anschein die Prozesse verzögern zu wollen</a:t>
            </a:r>
          </a:p>
        </p:txBody>
      </p:sp>
      <p:sp>
        <p:nvSpPr>
          <p:cNvPr id="9" name="Textbox">
            <a:extLst>
              <a:ext uri="{FF2B5EF4-FFF2-40B4-BE49-F238E27FC236}">
                <a16:creationId xmlns:a16="http://schemas.microsoft.com/office/drawing/2014/main" id="{303A0D1A-9F10-25E6-9F34-28C7543A396D}"/>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703D85A4-8F96-63E2-DFB5-4F1D1FC9CE26}"/>
              </a:ext>
            </a:extLst>
          </p:cNvPr>
          <p:cNvSpPr txBox="1">
            <a:spLocks/>
          </p:cNvSpPr>
          <p:nvPr>
            <p:custDataLst>
              <p:tags r:id="rId8"/>
            </p:custDataLst>
          </p:nvPr>
        </p:nvSpPr>
        <p:spPr>
          <a:xfrm>
            <a:off x="5548845" y="5147662"/>
            <a:ext cx="6271792" cy="13416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Flexibilität mit gespeichertem Strom vs. EEG Förderung</a:t>
            </a:r>
          </a:p>
        </p:txBody>
      </p:sp>
      <p:sp>
        <p:nvSpPr>
          <p:cNvPr id="4" name="Fußzeilenplatzhalter 3">
            <a:extLst>
              <a:ext uri="{FF2B5EF4-FFF2-40B4-BE49-F238E27FC236}">
                <a16:creationId xmlns:a16="http://schemas.microsoft.com/office/drawing/2014/main" id="{A6DE36CA-7339-877E-FC6F-703E92437992}"/>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1C2B49AF-E7A1-C004-49BD-B7961892B235}"/>
              </a:ext>
            </a:extLst>
          </p:cNvPr>
          <p:cNvSpPr txBox="1">
            <a:spLocks/>
          </p:cNvSpPr>
          <p:nvPr>
            <p:custDataLst>
              <p:tags r:id="rId9"/>
            </p:custDataLst>
          </p:nvPr>
        </p:nvSpPr>
        <p:spPr>
          <a:xfrm>
            <a:off x="6134528" y="3499441"/>
            <a:ext cx="5760715" cy="71734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Die Investition wir durch lange Netzanschlusswege und ggfs. mit dem Bau eines eigenen Umspannwerks weiter erheblich verteuert.</a:t>
            </a:r>
          </a:p>
        </p:txBody>
      </p:sp>
    </p:spTree>
    <p:custDataLst>
      <p:tags r:id="rId1"/>
    </p:custDataLst>
    <p:extLst>
      <p:ext uri="{BB962C8B-B14F-4D97-AF65-F5344CB8AC3E}">
        <p14:creationId xmlns:p14="http://schemas.microsoft.com/office/powerpoint/2010/main" val="143470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94B0-5614-8D05-A0A6-A14C23B3009F}"/>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9ABFA7CA-48A3-E108-4495-D2CD81E36D70}"/>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6B353CA3-1608-774A-B37E-9EC3EC5D8783}"/>
              </a:ext>
            </a:extLst>
          </p:cNvPr>
          <p:cNvSpPr>
            <a:spLocks noGrp="1"/>
          </p:cNvSpPr>
          <p:nvPr>
            <p:ph type="title"/>
          </p:nvPr>
        </p:nvSpPr>
        <p:spPr>
          <a:xfrm>
            <a:off x="371363" y="477106"/>
            <a:ext cx="11449162" cy="792000"/>
          </a:xfrm>
        </p:spPr>
        <p:txBody>
          <a:bodyPr/>
          <a:lstStyle/>
          <a:p>
            <a:r>
              <a:rPr lang="de-DE" dirty="0"/>
              <a:t>Erläuterung zu </a:t>
            </a:r>
            <a:r>
              <a:rPr lang="de-DE" dirty="0">
                <a:highlight>
                  <a:srgbClr val="FFFF00"/>
                </a:highlight>
              </a:rPr>
              <a:t>Hemmnissen bei Flächenausweisungen</a:t>
            </a:r>
            <a:r>
              <a:rPr lang="de-DE" dirty="0"/>
              <a:t>, die weiterhin bestehen</a:t>
            </a:r>
          </a:p>
        </p:txBody>
      </p:sp>
      <p:sp>
        <p:nvSpPr>
          <p:cNvPr id="11" name="Textplatzhalter 10">
            <a:extLst>
              <a:ext uri="{FF2B5EF4-FFF2-40B4-BE49-F238E27FC236}">
                <a16:creationId xmlns:a16="http://schemas.microsoft.com/office/drawing/2014/main" id="{AFCA9AE7-CFBF-013C-F788-85523CAA47B2}"/>
              </a:ext>
            </a:extLst>
          </p:cNvPr>
          <p:cNvSpPr>
            <a:spLocks noGrp="1"/>
          </p:cNvSpPr>
          <p:nvPr>
            <p:ph type="body" sz="quarter" idx="10"/>
          </p:nvPr>
        </p:nvSpPr>
        <p:spPr/>
        <p:txBody>
          <a:bodyPr/>
          <a:lstStyle/>
          <a:p>
            <a:endParaRPr lang="de-DE"/>
          </a:p>
        </p:txBody>
      </p:sp>
      <p:sp>
        <p:nvSpPr>
          <p:cNvPr id="10" name="smbol_Quote">
            <a:extLst>
              <a:ext uri="{FF2B5EF4-FFF2-40B4-BE49-F238E27FC236}">
                <a16:creationId xmlns:a16="http://schemas.microsoft.com/office/drawing/2014/main" id="{23D35230-7493-AA45-06A3-A17891A8B0D7}"/>
              </a:ext>
            </a:extLst>
          </p:cNvPr>
          <p:cNvSpPr>
            <a:spLocks noChangeAspect="1"/>
          </p:cNvSpPr>
          <p:nvPr>
            <p:custDataLst>
              <p:tags r:id="rId3"/>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2A2D5C30-6316-D89E-6F5D-44DB27C362E4}"/>
              </a:ext>
            </a:extLst>
          </p:cNvPr>
          <p:cNvSpPr>
            <a:spLocks noChangeAspect="1"/>
          </p:cNvSpPr>
          <p:nvPr>
            <p:custDataLst>
              <p:tags r:id="rId4"/>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4824373C-BD93-4DAF-A427-BD11B65F5244}"/>
              </a:ext>
            </a:extLst>
          </p:cNvPr>
          <p:cNvSpPr txBox="1">
            <a:spLocks/>
          </p:cNvSpPr>
          <p:nvPr>
            <p:custDataLst>
              <p:tags r:id="rId5"/>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Kommunen werden nicht gehört bzw. beteiligt</a:t>
            </a:r>
          </a:p>
          <a:p>
            <a:pPr lvl="1"/>
            <a:endParaRPr lang="de-DE" dirty="0"/>
          </a:p>
        </p:txBody>
      </p:sp>
      <p:sp>
        <p:nvSpPr>
          <p:cNvPr id="9" name="Textbox">
            <a:extLst>
              <a:ext uri="{FF2B5EF4-FFF2-40B4-BE49-F238E27FC236}">
                <a16:creationId xmlns:a16="http://schemas.microsoft.com/office/drawing/2014/main" id="{3B89A775-B2E8-4EF1-593B-3E40D0CAEFD3}"/>
              </a:ext>
            </a:extLst>
          </p:cNvPr>
          <p:cNvSpPr txBox="1">
            <a:spLocks/>
          </p:cNvSpPr>
          <p:nvPr>
            <p:custDataLst>
              <p:tags r:id="rId6"/>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4" name="Fußzeilenplatzhalter 3">
            <a:extLst>
              <a:ext uri="{FF2B5EF4-FFF2-40B4-BE49-F238E27FC236}">
                <a16:creationId xmlns:a16="http://schemas.microsoft.com/office/drawing/2014/main" id="{B5F09E64-15F8-AC07-8F05-36AFFAC31DBE}"/>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F99A84E2-2ECC-B59A-D08A-26AC2AC90F06}"/>
              </a:ext>
            </a:extLst>
          </p:cNvPr>
          <p:cNvSpPr txBox="1">
            <a:spLocks/>
          </p:cNvSpPr>
          <p:nvPr>
            <p:custDataLst>
              <p:tags r:id="rId7"/>
            </p:custDataLst>
          </p:nvPr>
        </p:nvSpPr>
        <p:spPr>
          <a:xfrm>
            <a:off x="5551852" y="5143122"/>
            <a:ext cx="5760715" cy="71734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Ein Thema Investieren und Gewinnausschüttung Sollen nicht einer breiten Öffentlichkeit zugänglich gemacht werden</a:t>
            </a:r>
          </a:p>
          <a:p>
            <a:pPr lvl="1"/>
            <a:endParaRPr lang="de-DE" dirty="0"/>
          </a:p>
        </p:txBody>
      </p:sp>
      <p:sp>
        <p:nvSpPr>
          <p:cNvPr id="2" name="Titel 2">
            <a:extLst>
              <a:ext uri="{FF2B5EF4-FFF2-40B4-BE49-F238E27FC236}">
                <a16:creationId xmlns:a16="http://schemas.microsoft.com/office/drawing/2014/main" id="{2FE7B01D-2C7D-ECBD-DD68-29668EFDB705}"/>
              </a:ext>
            </a:extLst>
          </p:cNvPr>
          <p:cNvSpPr txBox="1">
            <a:spLocks/>
          </p:cNvSpPr>
          <p:nvPr/>
        </p:nvSpPr>
        <p:spPr>
          <a:xfrm>
            <a:off x="371363" y="3350422"/>
            <a:ext cx="11449162" cy="7920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a:lstStyle>
          <a:p>
            <a:r>
              <a:rPr lang="de-DE" dirty="0"/>
              <a:t>Erläuterung zu </a:t>
            </a:r>
            <a:r>
              <a:rPr lang="de-DE" dirty="0">
                <a:highlight>
                  <a:srgbClr val="FFFF00"/>
                </a:highlight>
              </a:rPr>
              <a:t>Hemmnissen durch die Vorschrift der finanziellen Beteiligung durch das </a:t>
            </a:r>
            <a:r>
              <a:rPr lang="de-DE" dirty="0" err="1">
                <a:highlight>
                  <a:srgbClr val="FFFF00"/>
                </a:highlight>
              </a:rPr>
              <a:t>Bügerenergiegesetz</a:t>
            </a:r>
            <a:endParaRPr lang="de-DE" dirty="0"/>
          </a:p>
        </p:txBody>
      </p:sp>
    </p:spTree>
    <p:custDataLst>
      <p:tags r:id="rId1"/>
    </p:custDataLst>
    <p:extLst>
      <p:ext uri="{BB962C8B-B14F-4D97-AF65-F5344CB8AC3E}">
        <p14:creationId xmlns:p14="http://schemas.microsoft.com/office/powerpoint/2010/main" val="233403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5C81B-9ADF-49AE-81B1-60BF46A06D45}"/>
              </a:ext>
            </a:extLst>
          </p:cNvPr>
          <p:cNvSpPr>
            <a:spLocks noGrp="1"/>
          </p:cNvSpPr>
          <p:nvPr>
            <p:ph type="title"/>
          </p:nvPr>
        </p:nvSpPr>
        <p:spPr>
          <a:xfrm>
            <a:off x="371363" y="477106"/>
            <a:ext cx="11449162" cy="792000"/>
          </a:xfrm>
        </p:spPr>
        <p:txBody>
          <a:bodyPr/>
          <a:lstStyle/>
          <a:p>
            <a:r>
              <a:rPr lang="de-DE"/>
              <a:t>Agenda</a:t>
            </a:r>
            <a:endParaRPr lang="de-DE" dirty="0"/>
          </a:p>
        </p:txBody>
      </p:sp>
      <p:sp>
        <p:nvSpPr>
          <p:cNvPr id="5" name="Textplatzhalter 4">
            <a:extLst>
              <a:ext uri="{FF2B5EF4-FFF2-40B4-BE49-F238E27FC236}">
                <a16:creationId xmlns:a16="http://schemas.microsoft.com/office/drawing/2014/main" id="{A33DE467-EC87-3A07-5222-E32E9AFB43C3}"/>
              </a:ext>
            </a:extLst>
          </p:cNvPr>
          <p:cNvSpPr>
            <a:spLocks noGrp="1"/>
          </p:cNvSpPr>
          <p:nvPr>
            <p:ph type="body" sz="quarter" idx="10"/>
          </p:nvPr>
        </p:nvSpPr>
        <p:spPr/>
        <p:txBody>
          <a:bodyPr/>
          <a:lstStyle/>
          <a:p>
            <a:endParaRPr lang="de-DE"/>
          </a:p>
        </p:txBody>
      </p:sp>
      <p:sp>
        <p:nvSpPr>
          <p:cNvPr id="16" name="Fußzeilenplatzhalter 15">
            <a:extLst>
              <a:ext uri="{FF2B5EF4-FFF2-40B4-BE49-F238E27FC236}">
                <a16:creationId xmlns:a16="http://schemas.microsoft.com/office/drawing/2014/main" id="{235D8F8F-6EAA-1CA8-6A04-A53EFA42B5B8}"/>
              </a:ext>
            </a:extLst>
          </p:cNvPr>
          <p:cNvSpPr>
            <a:spLocks noGrp="1"/>
          </p:cNvSpPr>
          <p:nvPr>
            <p:ph type="ftr" sz="quarter" idx="11"/>
          </p:nvPr>
        </p:nvSpPr>
        <p:spPr/>
        <p:txBody>
          <a:bodyPr/>
          <a:lstStyle/>
          <a:p>
            <a:r>
              <a:rPr lang="de-DE" dirty="0"/>
              <a:t>Befragung Genoverband-Energiegenossenschaften in NRW</a:t>
            </a:r>
          </a:p>
        </p:txBody>
      </p:sp>
      <p:grpSp>
        <p:nvGrpSpPr>
          <p:cNvPr id="7" name="easyAgenda">
            <a:extLst>
              <a:ext uri="{FF2B5EF4-FFF2-40B4-BE49-F238E27FC236}">
                <a16:creationId xmlns:a16="http://schemas.microsoft.com/office/drawing/2014/main" id="{1A8BCB4D-2169-0D87-5498-4E2118013AA4}"/>
              </a:ext>
            </a:extLst>
          </p:cNvPr>
          <p:cNvGrpSpPr/>
          <p:nvPr/>
        </p:nvGrpSpPr>
        <p:grpSpPr>
          <a:xfrm>
            <a:off x="371364" y="1675794"/>
            <a:ext cx="7200001" cy="1118997"/>
            <a:chOff x="371364" y="1675794"/>
            <a:chExt cx="7200001" cy="1118997"/>
          </a:xfrm>
        </p:grpSpPr>
        <p:sp>
          <p:nvSpPr>
            <p:cNvPr id="3" name="0_Inhalt_Ebene1">
              <a:extLst>
                <a:ext uri="{FF2B5EF4-FFF2-40B4-BE49-F238E27FC236}">
                  <a16:creationId xmlns:a16="http://schemas.microsoft.com/office/drawing/2014/main" id="{E51CCCCA-12B9-BB97-F974-BF55C9D2F3D2}"/>
                </a:ext>
              </a:extLst>
            </p:cNvPr>
            <p:cNvSpPr txBox="1"/>
            <p:nvPr>
              <p:custDataLst>
                <p:tags r:id="rId2"/>
              </p:custDataLst>
            </p:nvPr>
          </p:nvSpPr>
          <p:spPr>
            <a:xfrm>
              <a:off x="858626" y="1675794"/>
              <a:ext cx="6712738" cy="276999"/>
            </a:xfrm>
            <a:prstGeom prst="rect">
              <a:avLst/>
            </a:prstGeom>
          </p:spPr>
          <p:txBody>
            <a:bodyPr vert="horz" wrap="none" lIns="0" tIns="0" rIns="720000" bIns="0" rtlCol="0" anchor="t">
              <a:noAutofit/>
            </a:bodyPr>
            <a:lstStyle/>
            <a:p>
              <a:pPr>
                <a:lnSpc>
                  <a:spcPct val="100000"/>
                </a:lnSpc>
                <a:spcBef>
                  <a:spcPts val="0"/>
                </a:spcBef>
              </a:pPr>
              <a:r>
                <a:rPr lang="de-DE">
                  <a:solidFill>
                    <a:srgbClr val="001478"/>
                  </a:solidFill>
                  <a:latin typeface="Arial" panose="020B0604020202020204" pitchFamily="34" charset="0"/>
                </a:rPr>
                <a:t>Einleitung</a:t>
              </a:r>
              <a:endParaRPr lang="de-DE" dirty="0">
                <a:solidFill>
                  <a:srgbClr val="001478"/>
                </a:solidFill>
                <a:latin typeface="Arial" panose="020B0604020202020204" pitchFamily="34" charset="0"/>
              </a:endParaRPr>
            </a:p>
          </p:txBody>
        </p:sp>
        <p:sp>
          <p:nvSpPr>
            <p:cNvPr id="4" name="0_Seiten_Ebene1">
              <a:extLst>
                <a:ext uri="{FF2B5EF4-FFF2-40B4-BE49-F238E27FC236}">
                  <a16:creationId xmlns:a16="http://schemas.microsoft.com/office/drawing/2014/main" id="{D8F653DC-C308-EA1C-ED5B-A60230E8ACDD}"/>
                </a:ext>
              </a:extLst>
            </p:cNvPr>
            <p:cNvSpPr txBox="1"/>
            <p:nvPr>
              <p:custDataLst>
                <p:tags r:id="rId3"/>
              </p:custDataLst>
            </p:nvPr>
          </p:nvSpPr>
          <p:spPr>
            <a:xfrm>
              <a:off x="6851365" y="1675794"/>
              <a:ext cx="720000" cy="276999"/>
            </a:xfrm>
            <a:prstGeom prst="rect">
              <a:avLst/>
            </a:prstGeom>
          </p:spPr>
          <p:txBody>
            <a:bodyPr vert="horz" wrap="square" lIns="0" tIns="0" rIns="0" bIns="0" rtlCol="0" anchor="t">
              <a:spAutoFit/>
            </a:bodyPr>
            <a:lstStyle/>
            <a:p>
              <a:pPr algn="r">
                <a:lnSpc>
                  <a:spcPct val="100000"/>
                </a:lnSpc>
                <a:spcBef>
                  <a:spcPts val="0"/>
                </a:spcBef>
              </a:pPr>
              <a:endParaRPr lang="de-DE" dirty="0" err="1">
                <a:solidFill>
                  <a:srgbClr val="001478"/>
                </a:solidFill>
                <a:latin typeface="Arial" panose="020B0604020202020204" pitchFamily="34" charset="0"/>
              </a:endParaRPr>
            </a:p>
          </p:txBody>
        </p:sp>
        <p:sp>
          <p:nvSpPr>
            <p:cNvPr id="6" name="0_Nummer_Ebene1">
              <a:extLst>
                <a:ext uri="{FF2B5EF4-FFF2-40B4-BE49-F238E27FC236}">
                  <a16:creationId xmlns:a16="http://schemas.microsoft.com/office/drawing/2014/main" id="{CA26E405-EBD2-E3C6-4C25-07F1FE868A53}"/>
                </a:ext>
              </a:extLst>
            </p:cNvPr>
            <p:cNvSpPr txBox="1"/>
            <p:nvPr>
              <p:custDataLst>
                <p:tags r:id="rId4"/>
              </p:custDataLst>
            </p:nvPr>
          </p:nvSpPr>
          <p:spPr>
            <a:xfrm>
              <a:off x="371364" y="1675794"/>
              <a:ext cx="576000" cy="276999"/>
            </a:xfrm>
            <a:prstGeom prst="rect">
              <a:avLst/>
            </a:prstGeom>
          </p:spPr>
          <p:txBody>
            <a:bodyPr vert="horz" wrap="square" lIns="0" tIns="0" rIns="0" bIns="0" rtlCol="0" anchor="t">
              <a:spAutoFit/>
            </a:bodyPr>
            <a:lstStyle/>
            <a:p>
              <a:pPr>
                <a:lnSpc>
                  <a:spcPct val="100000"/>
                </a:lnSpc>
                <a:spcBef>
                  <a:spcPts val="0"/>
                </a:spcBef>
              </a:pPr>
              <a:r>
                <a:rPr lang="de-DE">
                  <a:solidFill>
                    <a:srgbClr val="001478"/>
                  </a:solidFill>
                  <a:latin typeface="Arial" panose="020B0604020202020204" pitchFamily="34" charset="0"/>
                </a:rPr>
                <a:t>1.</a:t>
              </a:r>
              <a:endParaRPr lang="de-DE" dirty="0">
                <a:solidFill>
                  <a:srgbClr val="001478"/>
                </a:solidFill>
                <a:latin typeface="Arial" panose="020B0604020202020204" pitchFamily="34" charset="0"/>
              </a:endParaRPr>
            </a:p>
          </p:txBody>
        </p:sp>
        <p:sp>
          <p:nvSpPr>
            <p:cNvPr id="17" name="1_Inhalt_Ebene1">
              <a:extLst>
                <a:ext uri="{FF2B5EF4-FFF2-40B4-BE49-F238E27FC236}">
                  <a16:creationId xmlns:a16="http://schemas.microsoft.com/office/drawing/2014/main" id="{ED2CF717-42B5-2B7E-E0EC-16EF9F51B04A}"/>
                </a:ext>
              </a:extLst>
            </p:cNvPr>
            <p:cNvSpPr txBox="1"/>
            <p:nvPr>
              <p:custDataLst>
                <p:tags r:id="rId5"/>
              </p:custDataLst>
            </p:nvPr>
          </p:nvSpPr>
          <p:spPr>
            <a:xfrm>
              <a:off x="858627" y="2096793"/>
              <a:ext cx="6712738" cy="276999"/>
            </a:xfrm>
            <a:prstGeom prst="rect">
              <a:avLst/>
            </a:prstGeom>
          </p:spPr>
          <p:txBody>
            <a:bodyPr vert="horz" wrap="none" lIns="0" tIns="0" rIns="720000" bIns="0" rtlCol="0" anchor="t">
              <a:noAutofit/>
            </a:bodyPr>
            <a:lstStyle/>
            <a:p>
              <a:r>
                <a:rPr lang="de-DE">
                  <a:solidFill>
                    <a:srgbClr val="001478"/>
                  </a:solidFill>
                  <a:latin typeface="Arial" panose="020B0604020202020204" pitchFamily="34" charset="0"/>
                </a:rPr>
                <a:t>Befragung von Windenergie-Genossenschaften</a:t>
              </a:r>
              <a:endParaRPr lang="de-DE" dirty="0">
                <a:solidFill>
                  <a:srgbClr val="001478"/>
                </a:solidFill>
                <a:latin typeface="Arial" panose="020B0604020202020204" pitchFamily="34" charset="0"/>
              </a:endParaRPr>
            </a:p>
          </p:txBody>
        </p:sp>
        <p:sp>
          <p:nvSpPr>
            <p:cNvPr id="18" name="2_Inhalt_Ebene1">
              <a:extLst>
                <a:ext uri="{FF2B5EF4-FFF2-40B4-BE49-F238E27FC236}">
                  <a16:creationId xmlns:a16="http://schemas.microsoft.com/office/drawing/2014/main" id="{E232C13C-D843-4A5B-AA96-CB235502D806}"/>
                </a:ext>
              </a:extLst>
            </p:cNvPr>
            <p:cNvSpPr txBox="1"/>
            <p:nvPr>
              <p:custDataLst>
                <p:tags r:id="rId6"/>
              </p:custDataLst>
            </p:nvPr>
          </p:nvSpPr>
          <p:spPr>
            <a:xfrm>
              <a:off x="858626" y="2517792"/>
              <a:ext cx="6712738" cy="276999"/>
            </a:xfrm>
            <a:prstGeom prst="rect">
              <a:avLst/>
            </a:prstGeom>
          </p:spPr>
          <p:txBody>
            <a:bodyPr vert="horz" wrap="none" lIns="0" tIns="0" rIns="720000" bIns="0" rtlCol="0" anchor="t">
              <a:noAutofit/>
            </a:bodyPr>
            <a:lstStyle/>
            <a:p>
              <a:r>
                <a:rPr lang="de-DE">
                  <a:solidFill>
                    <a:srgbClr val="001478"/>
                  </a:solidFill>
                  <a:latin typeface="Arial" panose="020B0604020202020204" pitchFamily="34" charset="0"/>
                </a:rPr>
                <a:t>Stimmungsbild weiterer Energiegenossenschaften in NRW</a:t>
              </a:r>
              <a:endParaRPr lang="de-DE" dirty="0">
                <a:solidFill>
                  <a:srgbClr val="001478"/>
                </a:solidFill>
                <a:latin typeface="Arial" panose="020B0604020202020204" pitchFamily="34" charset="0"/>
              </a:endParaRPr>
            </a:p>
          </p:txBody>
        </p:sp>
        <p:sp>
          <p:nvSpPr>
            <p:cNvPr id="19" name="1_Seiten_Ebene1">
              <a:extLst>
                <a:ext uri="{FF2B5EF4-FFF2-40B4-BE49-F238E27FC236}">
                  <a16:creationId xmlns:a16="http://schemas.microsoft.com/office/drawing/2014/main" id="{2061295A-59A5-5EC8-D6A1-6D855A4F3829}"/>
                </a:ext>
              </a:extLst>
            </p:cNvPr>
            <p:cNvSpPr txBox="1"/>
            <p:nvPr>
              <p:custDataLst>
                <p:tags r:id="rId7"/>
              </p:custDataLst>
            </p:nvPr>
          </p:nvSpPr>
          <p:spPr>
            <a:xfrm>
              <a:off x="6851365" y="2096793"/>
              <a:ext cx="720000" cy="276999"/>
            </a:xfrm>
            <a:prstGeom prst="rect">
              <a:avLst/>
            </a:prstGeom>
          </p:spPr>
          <p:txBody>
            <a:bodyPr vert="horz" wrap="square" lIns="0" tIns="0" rIns="0" bIns="0" rtlCol="0" anchor="t">
              <a:spAutoFit/>
            </a:bodyPr>
            <a:lstStyle/>
            <a:p>
              <a:pPr algn="r"/>
              <a:endParaRPr lang="de-DE" dirty="0" err="1">
                <a:solidFill>
                  <a:srgbClr val="001478"/>
                </a:solidFill>
                <a:latin typeface="Arial" panose="020B0604020202020204" pitchFamily="34" charset="0"/>
              </a:endParaRPr>
            </a:p>
          </p:txBody>
        </p:sp>
        <p:sp>
          <p:nvSpPr>
            <p:cNvPr id="20" name="2_Seiten_Ebene1">
              <a:extLst>
                <a:ext uri="{FF2B5EF4-FFF2-40B4-BE49-F238E27FC236}">
                  <a16:creationId xmlns:a16="http://schemas.microsoft.com/office/drawing/2014/main" id="{3562F1D5-2560-0566-385E-BCA13F7DCE87}"/>
                </a:ext>
              </a:extLst>
            </p:cNvPr>
            <p:cNvSpPr txBox="1"/>
            <p:nvPr>
              <p:custDataLst>
                <p:tags r:id="rId8"/>
              </p:custDataLst>
            </p:nvPr>
          </p:nvSpPr>
          <p:spPr>
            <a:xfrm>
              <a:off x="6851365" y="2517792"/>
              <a:ext cx="720000" cy="276999"/>
            </a:xfrm>
            <a:prstGeom prst="rect">
              <a:avLst/>
            </a:prstGeom>
          </p:spPr>
          <p:txBody>
            <a:bodyPr vert="horz" wrap="square" lIns="0" tIns="0" rIns="0" bIns="0" rtlCol="0" anchor="t">
              <a:spAutoFit/>
            </a:bodyPr>
            <a:lstStyle/>
            <a:p>
              <a:pPr algn="r"/>
              <a:endParaRPr lang="de-DE" dirty="0" err="1">
                <a:solidFill>
                  <a:srgbClr val="001478"/>
                </a:solidFill>
                <a:latin typeface="Arial" panose="020B0604020202020204" pitchFamily="34" charset="0"/>
              </a:endParaRPr>
            </a:p>
          </p:txBody>
        </p:sp>
        <p:sp>
          <p:nvSpPr>
            <p:cNvPr id="21" name="1_Nummer_Ebene1">
              <a:extLst>
                <a:ext uri="{FF2B5EF4-FFF2-40B4-BE49-F238E27FC236}">
                  <a16:creationId xmlns:a16="http://schemas.microsoft.com/office/drawing/2014/main" id="{A9A0FF09-2BDF-16FC-8718-2401DB966699}"/>
                </a:ext>
              </a:extLst>
            </p:cNvPr>
            <p:cNvSpPr txBox="1"/>
            <p:nvPr>
              <p:custDataLst>
                <p:tags r:id="rId9"/>
              </p:custDataLst>
            </p:nvPr>
          </p:nvSpPr>
          <p:spPr>
            <a:xfrm>
              <a:off x="371364" y="2096793"/>
              <a:ext cx="576000" cy="276999"/>
            </a:xfrm>
            <a:prstGeom prst="rect">
              <a:avLst/>
            </a:prstGeom>
          </p:spPr>
          <p:txBody>
            <a:bodyPr vert="horz" wrap="square" lIns="0" tIns="0" rIns="0" bIns="0" rtlCol="0" anchor="t">
              <a:spAutoFit/>
            </a:bodyPr>
            <a:lstStyle/>
            <a:p>
              <a:r>
                <a:rPr lang="de-DE">
                  <a:solidFill>
                    <a:srgbClr val="001478"/>
                  </a:solidFill>
                  <a:latin typeface="Arial" panose="020B0604020202020204" pitchFamily="34" charset="0"/>
                </a:rPr>
                <a:t>2.</a:t>
              </a:r>
              <a:endParaRPr lang="de-DE" dirty="0">
                <a:solidFill>
                  <a:srgbClr val="001478"/>
                </a:solidFill>
                <a:latin typeface="Arial" panose="020B0604020202020204" pitchFamily="34" charset="0"/>
              </a:endParaRPr>
            </a:p>
          </p:txBody>
        </p:sp>
        <p:sp>
          <p:nvSpPr>
            <p:cNvPr id="22" name="2_Nummer_Ebene1">
              <a:extLst>
                <a:ext uri="{FF2B5EF4-FFF2-40B4-BE49-F238E27FC236}">
                  <a16:creationId xmlns:a16="http://schemas.microsoft.com/office/drawing/2014/main" id="{84C61F7D-34E0-46A5-306E-FF7FC9BCF517}"/>
                </a:ext>
              </a:extLst>
            </p:cNvPr>
            <p:cNvSpPr txBox="1"/>
            <p:nvPr>
              <p:custDataLst>
                <p:tags r:id="rId10"/>
              </p:custDataLst>
            </p:nvPr>
          </p:nvSpPr>
          <p:spPr>
            <a:xfrm>
              <a:off x="371364" y="2517792"/>
              <a:ext cx="576000" cy="276999"/>
            </a:xfrm>
            <a:prstGeom prst="rect">
              <a:avLst/>
            </a:prstGeom>
          </p:spPr>
          <p:txBody>
            <a:bodyPr vert="horz" wrap="square" lIns="0" tIns="0" rIns="0" bIns="0" rtlCol="0" anchor="t">
              <a:spAutoFit/>
            </a:bodyPr>
            <a:lstStyle/>
            <a:p>
              <a:r>
                <a:rPr lang="de-DE">
                  <a:solidFill>
                    <a:srgbClr val="001478"/>
                  </a:solidFill>
                  <a:latin typeface="Arial" panose="020B0604020202020204" pitchFamily="34" charset="0"/>
                </a:rPr>
                <a:t>3.</a:t>
              </a:r>
              <a:endParaRPr lang="de-DE" dirty="0">
                <a:solidFill>
                  <a:srgbClr val="001478"/>
                </a:solidFill>
                <a:latin typeface="Arial" panose="020B0604020202020204" pitchFamily="34" charset="0"/>
              </a:endParaRPr>
            </a:p>
          </p:txBody>
        </p:sp>
      </p:grpSp>
    </p:spTree>
    <p:custDataLst>
      <p:tags r:id="rId1"/>
    </p:custDataLst>
    <p:extLst>
      <p:ext uri="{BB962C8B-B14F-4D97-AF65-F5344CB8AC3E}">
        <p14:creationId xmlns:p14="http://schemas.microsoft.com/office/powerpoint/2010/main" val="296391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85A4E-1921-DFBB-5717-E3C4936C58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D802F8-A5C1-03CE-D695-580D6AE72640}"/>
              </a:ext>
            </a:extLst>
          </p:cNvPr>
          <p:cNvSpPr>
            <a:spLocks noGrp="1"/>
          </p:cNvSpPr>
          <p:nvPr>
            <p:ph type="title"/>
          </p:nvPr>
        </p:nvSpPr>
        <p:spPr>
          <a:xfrm>
            <a:off x="371363" y="477106"/>
            <a:ext cx="11449162" cy="792000"/>
          </a:xfrm>
        </p:spPr>
        <p:txBody>
          <a:bodyPr/>
          <a:lstStyle/>
          <a:p>
            <a:r>
              <a:rPr lang="de-DE" dirty="0"/>
              <a:t>Konkrete Verbesserungsvorschläge, um Hemmnisse im Bereich der Windenergie aufzulösen</a:t>
            </a:r>
          </a:p>
        </p:txBody>
      </p:sp>
      <p:sp>
        <p:nvSpPr>
          <p:cNvPr id="5" name="Textplatzhalter 4">
            <a:extLst>
              <a:ext uri="{FF2B5EF4-FFF2-40B4-BE49-F238E27FC236}">
                <a16:creationId xmlns:a16="http://schemas.microsoft.com/office/drawing/2014/main" id="{71AF8F31-35C5-BFFD-010F-2DA495200DEE}"/>
              </a:ext>
            </a:extLst>
          </p:cNvPr>
          <p:cNvSpPr>
            <a:spLocks noGrp="1"/>
          </p:cNvSpPr>
          <p:nvPr>
            <p:ph type="body" sz="quarter" idx="10"/>
          </p:nvPr>
        </p:nvSpPr>
        <p:spPr/>
        <p:txBody>
          <a:bodyPr/>
          <a:lstStyle/>
          <a:p>
            <a:r>
              <a:rPr lang="de-DE" dirty="0"/>
              <a:t>Konkrete Verbesserungsvorschläge</a:t>
            </a:r>
          </a:p>
        </p:txBody>
      </p:sp>
      <p:grpSp>
        <p:nvGrpSpPr>
          <p:cNvPr id="65" name="easyElement">
            <a:extLst>
              <a:ext uri="{FF2B5EF4-FFF2-40B4-BE49-F238E27FC236}">
                <a16:creationId xmlns:a16="http://schemas.microsoft.com/office/drawing/2014/main" id="{7D2FBC8F-86E4-2725-F835-EB0CF61A3E28}"/>
              </a:ext>
            </a:extLst>
          </p:cNvPr>
          <p:cNvGrpSpPr/>
          <p:nvPr>
            <p:custDataLst>
              <p:tags r:id="rId2"/>
            </p:custDataLst>
          </p:nvPr>
        </p:nvGrpSpPr>
        <p:grpSpPr>
          <a:xfrm>
            <a:off x="720990" y="1744351"/>
            <a:ext cx="6984776" cy="3646080"/>
            <a:chOff x="720990" y="1744351"/>
            <a:chExt cx="6984776" cy="3646080"/>
          </a:xfrm>
        </p:grpSpPr>
        <p:sp>
          <p:nvSpPr>
            <p:cNvPr id="8" name="element_02_01" hidden="1">
              <a:extLst>
                <a:ext uri="{FF2B5EF4-FFF2-40B4-BE49-F238E27FC236}">
                  <a16:creationId xmlns:a16="http://schemas.microsoft.com/office/drawing/2014/main" id="{698D0E93-866F-4A6E-052F-CBDEDF7565BF}"/>
                </a:ext>
              </a:extLst>
            </p:cNvPr>
            <p:cNvSpPr txBox="1">
              <a:spLocks/>
            </p:cNvSpPr>
            <p:nvPr>
              <p:custDataLst>
                <p:tags r:id="rId8"/>
              </p:custDataLst>
            </p:nvPr>
          </p:nvSpPr>
          <p:spPr>
            <a:xfrm>
              <a:off x="720990" y="1744351"/>
              <a:ext cx="648072" cy="24384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9" name="element_02_03" hidden="1">
              <a:extLst>
                <a:ext uri="{FF2B5EF4-FFF2-40B4-BE49-F238E27FC236}">
                  <a16:creationId xmlns:a16="http://schemas.microsoft.com/office/drawing/2014/main" id="{FC705636-0754-3DB6-6240-84ABE85735F2}"/>
                </a:ext>
              </a:extLst>
            </p:cNvPr>
            <p:cNvSpPr txBox="1">
              <a:spLocks/>
            </p:cNvSpPr>
            <p:nvPr>
              <p:custDataLst>
                <p:tags r:id="rId9"/>
              </p:custDataLst>
            </p:nvPr>
          </p:nvSpPr>
          <p:spPr>
            <a:xfrm>
              <a:off x="720990" y="2835871"/>
              <a:ext cx="648072" cy="73152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0" name="element_02_02" hidden="1">
              <a:extLst>
                <a:ext uri="{FF2B5EF4-FFF2-40B4-BE49-F238E27FC236}">
                  <a16:creationId xmlns:a16="http://schemas.microsoft.com/office/drawing/2014/main" id="{4BE53563-C6CB-3997-E7AF-CB8724E0ED94}"/>
                </a:ext>
              </a:extLst>
            </p:cNvPr>
            <p:cNvSpPr txBox="1">
              <a:spLocks/>
            </p:cNvSpPr>
            <p:nvPr>
              <p:custDataLst>
                <p:tags r:id="rId10"/>
              </p:custDataLst>
            </p:nvPr>
          </p:nvSpPr>
          <p:spPr>
            <a:xfrm>
              <a:off x="720990" y="2168191"/>
              <a:ext cx="648072" cy="48768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4" name="element_01_01">
              <a:extLst>
                <a:ext uri="{FF2B5EF4-FFF2-40B4-BE49-F238E27FC236}">
                  <a16:creationId xmlns:a16="http://schemas.microsoft.com/office/drawing/2014/main" id="{E74E1020-D2BD-B488-F6F0-4739DEC20A94}"/>
                </a:ext>
              </a:extLst>
            </p:cNvPr>
            <p:cNvSpPr txBox="1">
              <a:spLocks/>
            </p:cNvSpPr>
            <p:nvPr>
              <p:custDataLst>
                <p:tags r:id="rId11"/>
              </p:custDataLst>
            </p:nvPr>
          </p:nvSpPr>
          <p:spPr>
            <a:xfrm>
              <a:off x="1552904" y="1744351"/>
              <a:ext cx="6152862" cy="24384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Verpflichtung zu verbindlichen Vorabstimmungen</a:t>
              </a:r>
            </a:p>
          </p:txBody>
        </p:sp>
        <p:sp>
          <p:nvSpPr>
            <p:cNvPr id="15" name="element_01_02">
              <a:extLst>
                <a:ext uri="{FF2B5EF4-FFF2-40B4-BE49-F238E27FC236}">
                  <a16:creationId xmlns:a16="http://schemas.microsoft.com/office/drawing/2014/main" id="{39D819D6-AC4B-9A68-A579-6A722D8553D1}"/>
                </a:ext>
              </a:extLst>
            </p:cNvPr>
            <p:cNvSpPr txBox="1">
              <a:spLocks/>
            </p:cNvSpPr>
            <p:nvPr>
              <p:custDataLst>
                <p:tags r:id="rId12"/>
              </p:custDataLst>
            </p:nvPr>
          </p:nvSpPr>
          <p:spPr>
            <a:xfrm>
              <a:off x="1552904" y="2168191"/>
              <a:ext cx="6152862" cy="48768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eindeutige und vor allem gleichlautende Entscheidungen der verschiedenen Player der öffentlichen Hand</a:t>
              </a:r>
            </a:p>
          </p:txBody>
        </p:sp>
        <p:sp>
          <p:nvSpPr>
            <p:cNvPr id="16" name="element_01_03">
              <a:extLst>
                <a:ext uri="{FF2B5EF4-FFF2-40B4-BE49-F238E27FC236}">
                  <a16:creationId xmlns:a16="http://schemas.microsoft.com/office/drawing/2014/main" id="{B7E1776D-5D69-73F1-9A83-7CCEDFB3F883}"/>
                </a:ext>
              </a:extLst>
            </p:cNvPr>
            <p:cNvSpPr txBox="1">
              <a:spLocks/>
            </p:cNvSpPr>
            <p:nvPr>
              <p:custDataLst>
                <p:tags r:id="rId13"/>
              </p:custDataLst>
            </p:nvPr>
          </p:nvSpPr>
          <p:spPr>
            <a:xfrm>
              <a:off x="1552904" y="2835871"/>
              <a:ext cx="6152862" cy="73152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Unterstützung durch Bezirksregierungen oder erfahrene Genehmigungsbehörden erscheint sinnvoll, um Prozesse zu optimieren.</a:t>
              </a:r>
            </a:p>
          </p:txBody>
        </p:sp>
        <p:sp>
          <p:nvSpPr>
            <p:cNvPr id="3" name="element_02_04" hidden="1">
              <a:extLst>
                <a:ext uri="{FF2B5EF4-FFF2-40B4-BE49-F238E27FC236}">
                  <a16:creationId xmlns:a16="http://schemas.microsoft.com/office/drawing/2014/main" id="{99CB23C6-96E4-4D2F-ABB5-8E6D7B7D6ED8}"/>
                </a:ext>
              </a:extLst>
            </p:cNvPr>
            <p:cNvSpPr txBox="1">
              <a:spLocks/>
            </p:cNvSpPr>
            <p:nvPr>
              <p:custDataLst>
                <p:tags r:id="rId14"/>
              </p:custDataLst>
            </p:nvPr>
          </p:nvSpPr>
          <p:spPr>
            <a:xfrm>
              <a:off x="720990" y="3747391"/>
              <a:ext cx="648072" cy="97536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6" name="element_01_04">
              <a:extLst>
                <a:ext uri="{FF2B5EF4-FFF2-40B4-BE49-F238E27FC236}">
                  <a16:creationId xmlns:a16="http://schemas.microsoft.com/office/drawing/2014/main" id="{4084A2C2-4F4B-6167-6337-ECD29DE886E4}"/>
                </a:ext>
              </a:extLst>
            </p:cNvPr>
            <p:cNvSpPr txBox="1">
              <a:spLocks/>
            </p:cNvSpPr>
            <p:nvPr>
              <p:custDataLst>
                <p:tags r:id="rId15"/>
              </p:custDataLst>
            </p:nvPr>
          </p:nvSpPr>
          <p:spPr>
            <a:xfrm>
              <a:off x="1552904" y="3747391"/>
              <a:ext cx="6152862" cy="97536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Festlegung einer Zielquote von WEA-Anlagen, die in einer Region als Bürgerwindparks zu erbauen sind. Es werden viel zu wenig Bürgerenergieprojekte bei Wind umgesetzt. So verfestigen sich neue Strukturen ohne gesellschaftsrechtliche Teilhabe der Bürger.</a:t>
              </a:r>
            </a:p>
          </p:txBody>
        </p:sp>
        <p:sp>
          <p:nvSpPr>
            <p:cNvPr id="55" name="element_02_05" hidden="1">
              <a:extLst>
                <a:ext uri="{FF2B5EF4-FFF2-40B4-BE49-F238E27FC236}">
                  <a16:creationId xmlns:a16="http://schemas.microsoft.com/office/drawing/2014/main" id="{34DE8780-834A-47B3-AA41-092AD41A75C1}"/>
                </a:ext>
              </a:extLst>
            </p:cNvPr>
            <p:cNvSpPr txBox="1">
              <a:spLocks/>
            </p:cNvSpPr>
            <p:nvPr>
              <p:custDataLst>
                <p:tags r:id="rId16"/>
              </p:custDataLst>
            </p:nvPr>
          </p:nvSpPr>
          <p:spPr>
            <a:xfrm>
              <a:off x="720990" y="4902751"/>
              <a:ext cx="648072" cy="48768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56" name="element_01_05">
              <a:extLst>
                <a:ext uri="{FF2B5EF4-FFF2-40B4-BE49-F238E27FC236}">
                  <a16:creationId xmlns:a16="http://schemas.microsoft.com/office/drawing/2014/main" id="{429CF61B-B16F-A393-17EF-A9EEF177EE9D}"/>
                </a:ext>
              </a:extLst>
            </p:cNvPr>
            <p:cNvSpPr txBox="1">
              <a:spLocks/>
            </p:cNvSpPr>
            <p:nvPr>
              <p:custDataLst>
                <p:tags r:id="rId17"/>
              </p:custDataLst>
            </p:nvPr>
          </p:nvSpPr>
          <p:spPr>
            <a:xfrm>
              <a:off x="1552904" y="4902751"/>
              <a:ext cx="6152862" cy="48768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dirty="0"/>
                <a:t>breitere Akzeptanz in Verwaltung und Politik zur Umsetzung von WEA - Projekten</a:t>
              </a:r>
            </a:p>
          </p:txBody>
        </p:sp>
      </p:grpSp>
      <p:grpSp>
        <p:nvGrpSpPr>
          <p:cNvPr id="22" name="easyIcon">
            <a:extLst>
              <a:ext uri="{FF2B5EF4-FFF2-40B4-BE49-F238E27FC236}">
                <a16:creationId xmlns:a16="http://schemas.microsoft.com/office/drawing/2014/main" id="{B9C81281-86A2-447E-A453-C9C19BA065F9}"/>
              </a:ext>
            </a:extLst>
          </p:cNvPr>
          <p:cNvGrpSpPr>
            <a:grpSpLocks noChangeAspect="1"/>
          </p:cNvGrpSpPr>
          <p:nvPr>
            <p:custDataLst>
              <p:tags r:id="rId3"/>
            </p:custDataLst>
          </p:nvPr>
        </p:nvGrpSpPr>
        <p:grpSpPr>
          <a:xfrm>
            <a:off x="767436" y="1817655"/>
            <a:ext cx="504000" cy="504000"/>
            <a:chOff x="8753547" y="3233097"/>
            <a:chExt cx="714052" cy="714050"/>
          </a:xfrm>
        </p:grpSpPr>
        <p:sp>
          <p:nvSpPr>
            <p:cNvPr id="29" name="Background">
              <a:extLst>
                <a:ext uri="{FF2B5EF4-FFF2-40B4-BE49-F238E27FC236}">
                  <a16:creationId xmlns:a16="http://schemas.microsoft.com/office/drawing/2014/main" id="{98C1115B-B9E8-2B6A-2885-AFCCBED260E0}"/>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0" name="Vector">
              <a:extLst>
                <a:ext uri="{FF2B5EF4-FFF2-40B4-BE49-F238E27FC236}">
                  <a16:creationId xmlns:a16="http://schemas.microsoft.com/office/drawing/2014/main" id="{281A61B4-E48C-C46D-63AF-15352C041C1F}"/>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58" name="easyIcon">
            <a:extLst>
              <a:ext uri="{FF2B5EF4-FFF2-40B4-BE49-F238E27FC236}">
                <a16:creationId xmlns:a16="http://schemas.microsoft.com/office/drawing/2014/main" id="{69E27AB0-8CAC-CF8F-D35D-76526B5F34E8}"/>
              </a:ext>
            </a:extLst>
          </p:cNvPr>
          <p:cNvGrpSpPr>
            <a:grpSpLocks noChangeAspect="1"/>
          </p:cNvGrpSpPr>
          <p:nvPr>
            <p:custDataLst>
              <p:tags r:id="rId4"/>
            </p:custDataLst>
          </p:nvPr>
        </p:nvGrpSpPr>
        <p:grpSpPr>
          <a:xfrm>
            <a:off x="793026" y="5039791"/>
            <a:ext cx="504000" cy="504000"/>
            <a:chOff x="8753547" y="3233097"/>
            <a:chExt cx="714052" cy="714050"/>
          </a:xfrm>
        </p:grpSpPr>
        <p:sp>
          <p:nvSpPr>
            <p:cNvPr id="59" name="Background">
              <a:extLst>
                <a:ext uri="{FF2B5EF4-FFF2-40B4-BE49-F238E27FC236}">
                  <a16:creationId xmlns:a16="http://schemas.microsoft.com/office/drawing/2014/main" id="{65A2F495-383A-E913-2289-175F824B9D68}"/>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60" name="Vector">
              <a:extLst>
                <a:ext uri="{FF2B5EF4-FFF2-40B4-BE49-F238E27FC236}">
                  <a16:creationId xmlns:a16="http://schemas.microsoft.com/office/drawing/2014/main" id="{1F0B751D-F8A8-5592-69A5-71D85BFA8346}"/>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11" name="easyIcon">
            <a:extLst>
              <a:ext uri="{FF2B5EF4-FFF2-40B4-BE49-F238E27FC236}">
                <a16:creationId xmlns:a16="http://schemas.microsoft.com/office/drawing/2014/main" id="{5B899D4E-4C52-6537-A080-0E04CD5C8DEB}"/>
              </a:ext>
            </a:extLst>
          </p:cNvPr>
          <p:cNvGrpSpPr>
            <a:grpSpLocks noChangeAspect="1"/>
          </p:cNvGrpSpPr>
          <p:nvPr>
            <p:custDataLst>
              <p:tags r:id="rId5"/>
            </p:custDataLst>
          </p:nvPr>
        </p:nvGrpSpPr>
        <p:grpSpPr>
          <a:xfrm>
            <a:off x="793026" y="3884431"/>
            <a:ext cx="504000" cy="504000"/>
            <a:chOff x="8753547" y="3233097"/>
            <a:chExt cx="714052" cy="714050"/>
          </a:xfrm>
        </p:grpSpPr>
        <p:sp>
          <p:nvSpPr>
            <p:cNvPr id="13" name="Background">
              <a:extLst>
                <a:ext uri="{FF2B5EF4-FFF2-40B4-BE49-F238E27FC236}">
                  <a16:creationId xmlns:a16="http://schemas.microsoft.com/office/drawing/2014/main" id="{079098F1-8AC6-B278-1792-8C780BB731D4}"/>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17" name="Vector">
              <a:extLst>
                <a:ext uri="{FF2B5EF4-FFF2-40B4-BE49-F238E27FC236}">
                  <a16:creationId xmlns:a16="http://schemas.microsoft.com/office/drawing/2014/main" id="{EB5B9203-CE1F-BE36-7C2C-7F18C5C924B0}"/>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31" name="easyIcon">
            <a:extLst>
              <a:ext uri="{FF2B5EF4-FFF2-40B4-BE49-F238E27FC236}">
                <a16:creationId xmlns:a16="http://schemas.microsoft.com/office/drawing/2014/main" id="{8473D4AE-6ECD-F64E-C285-D97B83B2CD9F}"/>
              </a:ext>
            </a:extLst>
          </p:cNvPr>
          <p:cNvGrpSpPr>
            <a:grpSpLocks noChangeAspect="1"/>
          </p:cNvGrpSpPr>
          <p:nvPr>
            <p:custDataLst>
              <p:tags r:id="rId6"/>
            </p:custDataLst>
          </p:nvPr>
        </p:nvGrpSpPr>
        <p:grpSpPr>
          <a:xfrm>
            <a:off x="793026" y="2972911"/>
            <a:ext cx="504000" cy="504000"/>
            <a:chOff x="8753547" y="3233097"/>
            <a:chExt cx="714052" cy="714050"/>
          </a:xfrm>
        </p:grpSpPr>
        <p:sp>
          <p:nvSpPr>
            <p:cNvPr id="32" name="Background">
              <a:extLst>
                <a:ext uri="{FF2B5EF4-FFF2-40B4-BE49-F238E27FC236}">
                  <a16:creationId xmlns:a16="http://schemas.microsoft.com/office/drawing/2014/main" id="{CCAF95A3-4377-A6F8-A126-FBFD77E5074A}"/>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3" name="Vector">
              <a:extLst>
                <a:ext uri="{FF2B5EF4-FFF2-40B4-BE49-F238E27FC236}">
                  <a16:creationId xmlns:a16="http://schemas.microsoft.com/office/drawing/2014/main" id="{48035850-0E56-E5AD-6854-0CBAAAEBEF0D}"/>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37" name="easyIcon">
            <a:extLst>
              <a:ext uri="{FF2B5EF4-FFF2-40B4-BE49-F238E27FC236}">
                <a16:creationId xmlns:a16="http://schemas.microsoft.com/office/drawing/2014/main" id="{F04092DD-A282-1993-D458-9DAF65C9FDD2}"/>
              </a:ext>
            </a:extLst>
          </p:cNvPr>
          <p:cNvGrpSpPr>
            <a:grpSpLocks noChangeAspect="1"/>
          </p:cNvGrpSpPr>
          <p:nvPr>
            <p:custDataLst>
              <p:tags r:id="rId7"/>
            </p:custDataLst>
          </p:nvPr>
        </p:nvGrpSpPr>
        <p:grpSpPr>
          <a:xfrm>
            <a:off x="793026" y="2305231"/>
            <a:ext cx="504000" cy="504000"/>
            <a:chOff x="8753547" y="3233097"/>
            <a:chExt cx="714052" cy="714050"/>
          </a:xfrm>
        </p:grpSpPr>
        <p:sp>
          <p:nvSpPr>
            <p:cNvPr id="38" name="Background">
              <a:extLst>
                <a:ext uri="{FF2B5EF4-FFF2-40B4-BE49-F238E27FC236}">
                  <a16:creationId xmlns:a16="http://schemas.microsoft.com/office/drawing/2014/main" id="{7C1FA529-2DB2-3BA3-DC96-A60753BB2CA9}"/>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9" name="Vector">
              <a:extLst>
                <a:ext uri="{FF2B5EF4-FFF2-40B4-BE49-F238E27FC236}">
                  <a16:creationId xmlns:a16="http://schemas.microsoft.com/office/drawing/2014/main" id="{50B9C916-32A4-1ADF-DEEF-716A671FEBD8}"/>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pic>
        <p:nvPicPr>
          <p:cNvPr id="12" name="Grafik 11">
            <a:extLst>
              <a:ext uri="{FF2B5EF4-FFF2-40B4-BE49-F238E27FC236}">
                <a16:creationId xmlns:a16="http://schemas.microsoft.com/office/drawing/2014/main" id="{4F63E02F-2240-433E-C14D-628AC5812D1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93454" y="2068049"/>
            <a:ext cx="3024336" cy="2621091"/>
          </a:xfrm>
          <a:prstGeom prst="rect">
            <a:avLst/>
          </a:prstGeom>
        </p:spPr>
      </p:pic>
      <p:sp>
        <p:nvSpPr>
          <p:cNvPr id="4" name="Fußzeilenplatzhalter 3">
            <a:extLst>
              <a:ext uri="{FF2B5EF4-FFF2-40B4-BE49-F238E27FC236}">
                <a16:creationId xmlns:a16="http://schemas.microsoft.com/office/drawing/2014/main" id="{BEF859FD-1B0D-D6BE-8CE9-6F5CAA87E4E1}"/>
              </a:ext>
            </a:extLst>
          </p:cNvPr>
          <p:cNvSpPr>
            <a:spLocks noGrp="1"/>
          </p:cNvSpPr>
          <p:nvPr>
            <p:ph type="ftr" sz="quarter" idx="11"/>
          </p:nvPr>
        </p:nvSpPr>
        <p:spPr/>
        <p:txBody>
          <a:bodyPr/>
          <a:lstStyle/>
          <a:p>
            <a:r>
              <a:rPr lang="de-DE" dirty="0"/>
              <a:t>Befragung Genoverband-Energiegenossenschaften in NRW</a:t>
            </a:r>
          </a:p>
        </p:txBody>
      </p:sp>
    </p:spTree>
    <p:custDataLst>
      <p:tags r:id="rId1"/>
    </p:custDataLst>
    <p:extLst>
      <p:ext uri="{BB962C8B-B14F-4D97-AF65-F5344CB8AC3E}">
        <p14:creationId xmlns:p14="http://schemas.microsoft.com/office/powerpoint/2010/main" val="2578609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25D17-0398-4639-FE39-AD7789328E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052DEB-960F-9C5C-5C3C-F14A624244DE}"/>
              </a:ext>
            </a:extLst>
          </p:cNvPr>
          <p:cNvSpPr>
            <a:spLocks noGrp="1"/>
          </p:cNvSpPr>
          <p:nvPr>
            <p:ph type="title"/>
          </p:nvPr>
        </p:nvSpPr>
        <p:spPr>
          <a:xfrm>
            <a:off x="371363" y="477106"/>
            <a:ext cx="11449162" cy="792000"/>
          </a:xfrm>
        </p:spPr>
        <p:txBody>
          <a:bodyPr/>
          <a:lstStyle/>
          <a:p>
            <a:r>
              <a:rPr lang="de-DE" dirty="0"/>
              <a:t>Konkrete Verbesserungsvorschläge, um Hemmnisse im Bereich der Windenergie aufzulösen</a:t>
            </a:r>
          </a:p>
        </p:txBody>
      </p:sp>
      <p:sp>
        <p:nvSpPr>
          <p:cNvPr id="5" name="Textplatzhalter 4">
            <a:extLst>
              <a:ext uri="{FF2B5EF4-FFF2-40B4-BE49-F238E27FC236}">
                <a16:creationId xmlns:a16="http://schemas.microsoft.com/office/drawing/2014/main" id="{582B9B3E-095E-BF3A-F3C2-FC2B07F027CD}"/>
              </a:ext>
            </a:extLst>
          </p:cNvPr>
          <p:cNvSpPr>
            <a:spLocks noGrp="1"/>
          </p:cNvSpPr>
          <p:nvPr>
            <p:ph type="body" sz="quarter" idx="10"/>
          </p:nvPr>
        </p:nvSpPr>
        <p:spPr/>
        <p:txBody>
          <a:bodyPr/>
          <a:lstStyle/>
          <a:p>
            <a:r>
              <a:rPr lang="de-DE" dirty="0"/>
              <a:t>Konkrete Verbesserungsvorschläge</a:t>
            </a:r>
          </a:p>
        </p:txBody>
      </p:sp>
      <p:grpSp>
        <p:nvGrpSpPr>
          <p:cNvPr id="35" name="easyElement">
            <a:extLst>
              <a:ext uri="{FF2B5EF4-FFF2-40B4-BE49-F238E27FC236}">
                <a16:creationId xmlns:a16="http://schemas.microsoft.com/office/drawing/2014/main" id="{0429FD2C-E3BE-B358-ECA1-0DCED21BCF70}"/>
              </a:ext>
            </a:extLst>
          </p:cNvPr>
          <p:cNvGrpSpPr/>
          <p:nvPr>
            <p:custDataLst>
              <p:tags r:id="rId2"/>
            </p:custDataLst>
          </p:nvPr>
        </p:nvGrpSpPr>
        <p:grpSpPr>
          <a:xfrm>
            <a:off x="731403" y="1881391"/>
            <a:ext cx="6984776" cy="2630760"/>
            <a:chOff x="731403" y="1881391"/>
            <a:chExt cx="6984776" cy="2630760"/>
          </a:xfrm>
        </p:grpSpPr>
        <p:sp>
          <p:nvSpPr>
            <p:cNvPr id="8" name="element_02_01" hidden="1">
              <a:extLst>
                <a:ext uri="{FF2B5EF4-FFF2-40B4-BE49-F238E27FC236}">
                  <a16:creationId xmlns:a16="http://schemas.microsoft.com/office/drawing/2014/main" id="{232280CF-D978-8865-4961-18E119EA206F}"/>
                </a:ext>
              </a:extLst>
            </p:cNvPr>
            <p:cNvSpPr txBox="1">
              <a:spLocks/>
            </p:cNvSpPr>
            <p:nvPr>
              <p:custDataLst>
                <p:tags r:id="rId6"/>
              </p:custDataLst>
            </p:nvPr>
          </p:nvSpPr>
          <p:spPr>
            <a:xfrm>
              <a:off x="731403" y="1881391"/>
              <a:ext cx="648072" cy="73152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0" name="element_02_02" hidden="1">
              <a:extLst>
                <a:ext uri="{FF2B5EF4-FFF2-40B4-BE49-F238E27FC236}">
                  <a16:creationId xmlns:a16="http://schemas.microsoft.com/office/drawing/2014/main" id="{83D675B0-C52D-A81A-1B15-48942FD4D676}"/>
                </a:ext>
              </a:extLst>
            </p:cNvPr>
            <p:cNvSpPr txBox="1">
              <a:spLocks/>
            </p:cNvSpPr>
            <p:nvPr>
              <p:custDataLst>
                <p:tags r:id="rId7"/>
              </p:custDataLst>
            </p:nvPr>
          </p:nvSpPr>
          <p:spPr>
            <a:xfrm>
              <a:off x="731403" y="2792911"/>
              <a:ext cx="648072" cy="48768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4" name="element_01_01">
              <a:extLst>
                <a:ext uri="{FF2B5EF4-FFF2-40B4-BE49-F238E27FC236}">
                  <a16:creationId xmlns:a16="http://schemas.microsoft.com/office/drawing/2014/main" id="{7322292F-F209-B2B0-9F5D-EC81B205DE4A}"/>
                </a:ext>
              </a:extLst>
            </p:cNvPr>
            <p:cNvSpPr txBox="1">
              <a:spLocks/>
            </p:cNvSpPr>
            <p:nvPr>
              <p:custDataLst>
                <p:tags r:id="rId8"/>
              </p:custDataLst>
            </p:nvPr>
          </p:nvSpPr>
          <p:spPr>
            <a:xfrm>
              <a:off x="1563317" y="1881391"/>
              <a:ext cx="6152862" cy="73152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Netzausbau, Verstärkung des Personals bei Genehmigungsbehörden, Digitales Verfahren. Weniger Auflagen insgesamt</a:t>
              </a:r>
            </a:p>
          </p:txBody>
        </p:sp>
        <p:sp>
          <p:nvSpPr>
            <p:cNvPr id="15" name="element_01_02">
              <a:extLst>
                <a:ext uri="{FF2B5EF4-FFF2-40B4-BE49-F238E27FC236}">
                  <a16:creationId xmlns:a16="http://schemas.microsoft.com/office/drawing/2014/main" id="{4A9D1B01-9426-C93F-42FF-CCCA84FA6CE1}"/>
                </a:ext>
              </a:extLst>
            </p:cNvPr>
            <p:cNvSpPr txBox="1">
              <a:spLocks/>
            </p:cNvSpPr>
            <p:nvPr>
              <p:custDataLst>
                <p:tags r:id="rId9"/>
              </p:custDataLst>
            </p:nvPr>
          </p:nvSpPr>
          <p:spPr>
            <a:xfrm>
              <a:off x="1563317" y="2792911"/>
              <a:ext cx="6152862" cy="48768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Überarbeitung der Gesetze und die Verpflichtung der Netzbetreiber einen Abschluss zur Verfügung stellen zu müssen</a:t>
              </a:r>
            </a:p>
          </p:txBody>
        </p:sp>
        <p:sp>
          <p:nvSpPr>
            <p:cNvPr id="3" name="element_02_03" hidden="1">
              <a:extLst>
                <a:ext uri="{FF2B5EF4-FFF2-40B4-BE49-F238E27FC236}">
                  <a16:creationId xmlns:a16="http://schemas.microsoft.com/office/drawing/2014/main" id="{A703EAFF-A550-85B9-D0F7-625AB2F8D14C}"/>
                </a:ext>
              </a:extLst>
            </p:cNvPr>
            <p:cNvSpPr txBox="1">
              <a:spLocks/>
            </p:cNvSpPr>
            <p:nvPr>
              <p:custDataLst>
                <p:tags r:id="rId10"/>
              </p:custDataLst>
            </p:nvPr>
          </p:nvSpPr>
          <p:spPr>
            <a:xfrm>
              <a:off x="731403" y="3460591"/>
              <a:ext cx="648072" cy="105156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6" name="element_01_03">
              <a:extLst>
                <a:ext uri="{FF2B5EF4-FFF2-40B4-BE49-F238E27FC236}">
                  <a16:creationId xmlns:a16="http://schemas.microsoft.com/office/drawing/2014/main" id="{496D1F0B-B55F-F9BC-C3B3-167589E68EE4}"/>
                </a:ext>
              </a:extLst>
            </p:cNvPr>
            <p:cNvSpPr txBox="1">
              <a:spLocks/>
            </p:cNvSpPr>
            <p:nvPr>
              <p:custDataLst>
                <p:tags r:id="rId11"/>
              </p:custDataLst>
            </p:nvPr>
          </p:nvSpPr>
          <p:spPr>
            <a:xfrm>
              <a:off x="1563317" y="3460591"/>
              <a:ext cx="6152862" cy="105156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noProof="0" dirty="0"/>
                <a:t>Die gesetzlichen Möglichkeiten sollten nicht durch die neue Bundesregierung eingeschränkt werden, was aber schon in die Richtung geht.</a:t>
              </a:r>
            </a:p>
            <a:p>
              <a:pPr lvl="1"/>
              <a:endParaRPr lang="de-DE" dirty="0"/>
            </a:p>
          </p:txBody>
        </p:sp>
      </p:grpSp>
      <p:grpSp>
        <p:nvGrpSpPr>
          <p:cNvPr id="22" name="easyIcon">
            <a:extLst>
              <a:ext uri="{FF2B5EF4-FFF2-40B4-BE49-F238E27FC236}">
                <a16:creationId xmlns:a16="http://schemas.microsoft.com/office/drawing/2014/main" id="{57381CCE-FCFB-A99D-D217-9C77F09A2BFA}"/>
              </a:ext>
            </a:extLst>
          </p:cNvPr>
          <p:cNvGrpSpPr>
            <a:grpSpLocks noChangeAspect="1"/>
          </p:cNvGrpSpPr>
          <p:nvPr>
            <p:custDataLst>
              <p:tags r:id="rId3"/>
            </p:custDataLst>
          </p:nvPr>
        </p:nvGrpSpPr>
        <p:grpSpPr>
          <a:xfrm>
            <a:off x="803439" y="1817655"/>
            <a:ext cx="504000" cy="504000"/>
            <a:chOff x="8753547" y="3233097"/>
            <a:chExt cx="714052" cy="714050"/>
          </a:xfrm>
        </p:grpSpPr>
        <p:sp>
          <p:nvSpPr>
            <p:cNvPr id="29" name="Background">
              <a:extLst>
                <a:ext uri="{FF2B5EF4-FFF2-40B4-BE49-F238E27FC236}">
                  <a16:creationId xmlns:a16="http://schemas.microsoft.com/office/drawing/2014/main" id="{E709D7D2-254D-DC76-AFC2-12F40C740DA7}"/>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0" name="Vector">
              <a:extLst>
                <a:ext uri="{FF2B5EF4-FFF2-40B4-BE49-F238E27FC236}">
                  <a16:creationId xmlns:a16="http://schemas.microsoft.com/office/drawing/2014/main" id="{1861F8AB-2331-5616-99D6-94301C0A67FD}"/>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11" name="easyIcon">
            <a:extLst>
              <a:ext uri="{FF2B5EF4-FFF2-40B4-BE49-F238E27FC236}">
                <a16:creationId xmlns:a16="http://schemas.microsoft.com/office/drawing/2014/main" id="{D22CD04C-330A-4799-C1DC-E59ABF3D1E86}"/>
              </a:ext>
            </a:extLst>
          </p:cNvPr>
          <p:cNvGrpSpPr>
            <a:grpSpLocks noChangeAspect="1"/>
          </p:cNvGrpSpPr>
          <p:nvPr>
            <p:custDataLst>
              <p:tags r:id="rId4"/>
            </p:custDataLst>
          </p:nvPr>
        </p:nvGrpSpPr>
        <p:grpSpPr>
          <a:xfrm>
            <a:off x="803439" y="3460591"/>
            <a:ext cx="504000" cy="504000"/>
            <a:chOff x="8753547" y="3233097"/>
            <a:chExt cx="714052" cy="714050"/>
          </a:xfrm>
        </p:grpSpPr>
        <p:sp>
          <p:nvSpPr>
            <p:cNvPr id="13" name="Background">
              <a:extLst>
                <a:ext uri="{FF2B5EF4-FFF2-40B4-BE49-F238E27FC236}">
                  <a16:creationId xmlns:a16="http://schemas.microsoft.com/office/drawing/2014/main" id="{ABA798CB-6D31-3784-C676-4AEE0D32CF98}"/>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17" name="Vector">
              <a:extLst>
                <a:ext uri="{FF2B5EF4-FFF2-40B4-BE49-F238E27FC236}">
                  <a16:creationId xmlns:a16="http://schemas.microsoft.com/office/drawing/2014/main" id="{FDA3A539-E7BF-FA25-8D04-F44EB0326EFD}"/>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37" name="easyIcon">
            <a:extLst>
              <a:ext uri="{FF2B5EF4-FFF2-40B4-BE49-F238E27FC236}">
                <a16:creationId xmlns:a16="http://schemas.microsoft.com/office/drawing/2014/main" id="{66B3D014-D90D-FF5F-CD6A-F3B24C969548}"/>
              </a:ext>
            </a:extLst>
          </p:cNvPr>
          <p:cNvGrpSpPr>
            <a:grpSpLocks noChangeAspect="1"/>
          </p:cNvGrpSpPr>
          <p:nvPr>
            <p:custDataLst>
              <p:tags r:id="rId5"/>
            </p:custDataLst>
          </p:nvPr>
        </p:nvGrpSpPr>
        <p:grpSpPr>
          <a:xfrm>
            <a:off x="803439" y="2792911"/>
            <a:ext cx="504000" cy="504000"/>
            <a:chOff x="8753547" y="3233097"/>
            <a:chExt cx="714052" cy="714050"/>
          </a:xfrm>
        </p:grpSpPr>
        <p:sp>
          <p:nvSpPr>
            <p:cNvPr id="38" name="Background">
              <a:extLst>
                <a:ext uri="{FF2B5EF4-FFF2-40B4-BE49-F238E27FC236}">
                  <a16:creationId xmlns:a16="http://schemas.microsoft.com/office/drawing/2014/main" id="{8A1482D1-255C-D753-E23D-B5D063EABB95}"/>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9" name="Vector">
              <a:extLst>
                <a:ext uri="{FF2B5EF4-FFF2-40B4-BE49-F238E27FC236}">
                  <a16:creationId xmlns:a16="http://schemas.microsoft.com/office/drawing/2014/main" id="{251001A5-CB5F-6A1C-19BC-12E8EACA60AA}"/>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pic>
        <p:nvPicPr>
          <p:cNvPr id="12" name="Grafik 11">
            <a:extLst>
              <a:ext uri="{FF2B5EF4-FFF2-40B4-BE49-F238E27FC236}">
                <a16:creationId xmlns:a16="http://schemas.microsoft.com/office/drawing/2014/main" id="{FA0E6668-DC53-C379-AE58-EC17BD3F20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93454" y="2068049"/>
            <a:ext cx="3024336" cy="2621091"/>
          </a:xfrm>
          <a:prstGeom prst="rect">
            <a:avLst/>
          </a:prstGeom>
        </p:spPr>
      </p:pic>
      <p:sp>
        <p:nvSpPr>
          <p:cNvPr id="4" name="Fußzeilenplatzhalter 3">
            <a:extLst>
              <a:ext uri="{FF2B5EF4-FFF2-40B4-BE49-F238E27FC236}">
                <a16:creationId xmlns:a16="http://schemas.microsoft.com/office/drawing/2014/main" id="{4D842C72-66CE-FA24-CCF4-C42F11DC26D4}"/>
              </a:ext>
            </a:extLst>
          </p:cNvPr>
          <p:cNvSpPr>
            <a:spLocks noGrp="1"/>
          </p:cNvSpPr>
          <p:nvPr>
            <p:ph type="ftr" sz="quarter" idx="11"/>
          </p:nvPr>
        </p:nvSpPr>
        <p:spPr/>
        <p:txBody>
          <a:bodyPr/>
          <a:lstStyle/>
          <a:p>
            <a:r>
              <a:rPr lang="de-DE" dirty="0"/>
              <a:t>Befragung Genoverband-Energiegenossenschaften in NRW</a:t>
            </a:r>
          </a:p>
        </p:txBody>
      </p:sp>
    </p:spTree>
    <p:custDataLst>
      <p:tags r:id="rId1"/>
    </p:custDataLst>
    <p:extLst>
      <p:ext uri="{BB962C8B-B14F-4D97-AF65-F5344CB8AC3E}">
        <p14:creationId xmlns:p14="http://schemas.microsoft.com/office/powerpoint/2010/main" val="255115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363" y="477106"/>
            <a:ext cx="11449162" cy="792000"/>
          </a:xfrm>
        </p:spPr>
        <p:txBody>
          <a:bodyPr/>
          <a:lstStyle/>
          <a:p>
            <a:r>
              <a:rPr lang="de-DE" dirty="0"/>
              <a:t>Konkrete Verbesserungsvorschläge, um Hemmnisse im Bereich der Windenergie aufzulösen</a:t>
            </a:r>
          </a:p>
        </p:txBody>
      </p:sp>
      <p:sp>
        <p:nvSpPr>
          <p:cNvPr id="5" name="Textplatzhalter 4">
            <a:extLst>
              <a:ext uri="{FF2B5EF4-FFF2-40B4-BE49-F238E27FC236}">
                <a16:creationId xmlns:a16="http://schemas.microsoft.com/office/drawing/2014/main" id="{9652A664-FA50-F62D-E352-B5552377EB5E}"/>
              </a:ext>
            </a:extLst>
          </p:cNvPr>
          <p:cNvSpPr>
            <a:spLocks noGrp="1"/>
          </p:cNvSpPr>
          <p:nvPr>
            <p:ph type="body" sz="quarter" idx="10"/>
          </p:nvPr>
        </p:nvSpPr>
        <p:spPr/>
        <p:txBody>
          <a:bodyPr/>
          <a:lstStyle/>
          <a:p>
            <a:r>
              <a:rPr lang="de-DE" dirty="0"/>
              <a:t>Konkrete Verbesserungsvorschläge</a:t>
            </a:r>
          </a:p>
        </p:txBody>
      </p:sp>
      <p:grpSp>
        <p:nvGrpSpPr>
          <p:cNvPr id="23" name="easyElement">
            <a:extLst>
              <a:ext uri="{FF2B5EF4-FFF2-40B4-BE49-F238E27FC236}">
                <a16:creationId xmlns:a16="http://schemas.microsoft.com/office/drawing/2014/main" id="{AA0986C6-72A2-C08D-1098-CE636B30A488}"/>
              </a:ext>
            </a:extLst>
          </p:cNvPr>
          <p:cNvGrpSpPr/>
          <p:nvPr>
            <p:custDataLst>
              <p:tags r:id="rId2"/>
            </p:custDataLst>
          </p:nvPr>
        </p:nvGrpSpPr>
        <p:grpSpPr>
          <a:xfrm>
            <a:off x="695400" y="1817655"/>
            <a:ext cx="6984776" cy="4197600"/>
            <a:chOff x="695400" y="1817655"/>
            <a:chExt cx="6984776" cy="4197600"/>
          </a:xfrm>
        </p:grpSpPr>
        <p:sp>
          <p:nvSpPr>
            <p:cNvPr id="8" name="element_02_03" hidden="1">
              <a:extLst>
                <a:ext uri="{FF2B5EF4-FFF2-40B4-BE49-F238E27FC236}">
                  <a16:creationId xmlns:a16="http://schemas.microsoft.com/office/drawing/2014/main" id="{EE645E4F-78D0-2A4D-9C23-2FA0AF1EA10D}"/>
                </a:ext>
              </a:extLst>
            </p:cNvPr>
            <p:cNvSpPr txBox="1">
              <a:spLocks/>
            </p:cNvSpPr>
            <p:nvPr>
              <p:custDataLst>
                <p:tags r:id="rId7"/>
              </p:custDataLst>
            </p:nvPr>
          </p:nvSpPr>
          <p:spPr>
            <a:xfrm>
              <a:off x="695400" y="3396855"/>
              <a:ext cx="648072" cy="121920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9" name="element_02_02" hidden="1">
              <a:extLst>
                <a:ext uri="{FF2B5EF4-FFF2-40B4-BE49-F238E27FC236}">
                  <a16:creationId xmlns:a16="http://schemas.microsoft.com/office/drawing/2014/main" id="{8E27F045-893B-8B89-7610-02AD8B60C594}"/>
                </a:ext>
              </a:extLst>
            </p:cNvPr>
            <p:cNvSpPr txBox="1">
              <a:spLocks/>
            </p:cNvSpPr>
            <p:nvPr>
              <p:custDataLst>
                <p:tags r:id="rId8"/>
              </p:custDataLst>
            </p:nvPr>
          </p:nvSpPr>
          <p:spPr>
            <a:xfrm>
              <a:off x="695400" y="2729175"/>
              <a:ext cx="648072" cy="48768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0" name="element_02_04" hidden="1">
              <a:extLst>
                <a:ext uri="{FF2B5EF4-FFF2-40B4-BE49-F238E27FC236}">
                  <a16:creationId xmlns:a16="http://schemas.microsoft.com/office/drawing/2014/main" id="{396F054E-3788-AC70-8133-B23013647161}"/>
                </a:ext>
              </a:extLst>
            </p:cNvPr>
            <p:cNvSpPr txBox="1">
              <a:spLocks/>
            </p:cNvSpPr>
            <p:nvPr>
              <p:custDataLst>
                <p:tags r:id="rId9"/>
              </p:custDataLst>
            </p:nvPr>
          </p:nvSpPr>
          <p:spPr>
            <a:xfrm>
              <a:off x="695400" y="4796055"/>
              <a:ext cx="648072" cy="121920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4" name="element_01_03">
              <a:extLst>
                <a:ext uri="{FF2B5EF4-FFF2-40B4-BE49-F238E27FC236}">
                  <a16:creationId xmlns:a16="http://schemas.microsoft.com/office/drawing/2014/main" id="{AD445AF1-73A3-4719-9EB1-8510648D6C16}"/>
                </a:ext>
              </a:extLst>
            </p:cNvPr>
            <p:cNvSpPr txBox="1">
              <a:spLocks/>
            </p:cNvSpPr>
            <p:nvPr>
              <p:custDataLst>
                <p:tags r:id="rId10"/>
              </p:custDataLst>
            </p:nvPr>
          </p:nvSpPr>
          <p:spPr>
            <a:xfrm>
              <a:off x="1527314" y="3396855"/>
              <a:ext cx="6152862" cy="12192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noProof="0" dirty="0"/>
                <a:t>EU-Vorgaben in deutsches Recht umsetzen und nicht wie in der jetzigen REDIII Genehmigung zusätzliche Hürden für Neuprojekte einbringen. Privilegierung von erneuerbarer Energien muss weiterhin die Grundlage sein in Kombination mit vereinfachter Artenschutzprüfung, wie es bis zum 30.06.25 galt</a:t>
              </a:r>
              <a:endParaRPr lang="de-DE" dirty="0"/>
            </a:p>
          </p:txBody>
        </p:sp>
        <p:sp>
          <p:nvSpPr>
            <p:cNvPr id="15" name="element_01_04">
              <a:extLst>
                <a:ext uri="{FF2B5EF4-FFF2-40B4-BE49-F238E27FC236}">
                  <a16:creationId xmlns:a16="http://schemas.microsoft.com/office/drawing/2014/main" id="{E42607A4-1697-A1DB-DA49-02B262472240}"/>
                </a:ext>
              </a:extLst>
            </p:cNvPr>
            <p:cNvSpPr txBox="1">
              <a:spLocks/>
            </p:cNvSpPr>
            <p:nvPr>
              <p:custDataLst>
                <p:tags r:id="rId11"/>
              </p:custDataLst>
            </p:nvPr>
          </p:nvSpPr>
          <p:spPr>
            <a:xfrm>
              <a:off x="1527314" y="4796055"/>
              <a:ext cx="6152862" cy="12192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noProof="0" dirty="0"/>
                <a:t>Das Bergrecht muss dringend geändert werden: 2 Meter unter der Erde gehören die (konventionellen) Energieträger wie Kohle, Gas usw. dem Staat. Warum darf jemand mit 3.000 qm Land den Luftraum bis in den Himmel exklusiv nutzen und 6 stellige Jahrespachten kassieren?</a:t>
              </a:r>
              <a:endParaRPr lang="de-DE" dirty="0"/>
            </a:p>
          </p:txBody>
        </p:sp>
        <p:sp>
          <p:nvSpPr>
            <p:cNvPr id="16" name="element_01_02">
              <a:extLst>
                <a:ext uri="{FF2B5EF4-FFF2-40B4-BE49-F238E27FC236}">
                  <a16:creationId xmlns:a16="http://schemas.microsoft.com/office/drawing/2014/main" id="{A5F7DEAB-7869-8845-4643-1F72468F5E33}"/>
                </a:ext>
              </a:extLst>
            </p:cNvPr>
            <p:cNvSpPr txBox="1">
              <a:spLocks/>
            </p:cNvSpPr>
            <p:nvPr>
              <p:custDataLst>
                <p:tags r:id="rId12"/>
              </p:custDataLst>
            </p:nvPr>
          </p:nvSpPr>
          <p:spPr>
            <a:xfrm>
              <a:off x="1527314" y="2729175"/>
              <a:ext cx="6152862" cy="48768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die Auflagen im Genehmigungsbescheid sind sehr kleinteilig und sollten eher die wesentlichen Punkte umfassen</a:t>
              </a:r>
            </a:p>
          </p:txBody>
        </p:sp>
        <p:sp>
          <p:nvSpPr>
            <p:cNvPr id="6" name="element_02_01" hidden="1">
              <a:extLst>
                <a:ext uri="{FF2B5EF4-FFF2-40B4-BE49-F238E27FC236}">
                  <a16:creationId xmlns:a16="http://schemas.microsoft.com/office/drawing/2014/main" id="{4A900A7A-7D5B-01A2-CD2A-16DB258DDE42}"/>
                </a:ext>
              </a:extLst>
            </p:cNvPr>
            <p:cNvSpPr txBox="1">
              <a:spLocks/>
            </p:cNvSpPr>
            <p:nvPr>
              <p:custDataLst>
                <p:tags r:id="rId13"/>
              </p:custDataLst>
            </p:nvPr>
          </p:nvSpPr>
          <p:spPr>
            <a:xfrm>
              <a:off x="695400" y="1817655"/>
              <a:ext cx="648072" cy="731520"/>
            </a:xfrm>
            <a:prstGeom prst="rect">
              <a:avLst/>
            </a:prstGeom>
            <a:solidFill>
              <a:srgbClr val="EBEFEF"/>
            </a:solidFill>
          </p:spPr>
          <p:txBody>
            <a:bodyPr vert="horz" lIns="0" tIns="0" rIns="0" bIns="0" rtlCol="0" anchor="ctr">
              <a:noAutofit/>
            </a:bodyPr>
            <a:lstStyle>
              <a:lvl1pPr marL="0" indent="0" algn="l" defTabSz="914400" rtl="0" eaLnBrk="1" latinLnBrk="0" hangingPunct="1">
                <a:spcBef>
                  <a:spcPts val="600"/>
                </a:spcBef>
                <a:buFont typeface="Arial" pitchFamily="34" charset="0"/>
                <a:buNone/>
                <a:defRPr sz="1200" kern="1200">
                  <a:solidFill>
                    <a:srgbClr val="000000"/>
                  </a:solidFill>
                  <a:effectLst/>
                  <a:latin typeface="+mn-lt"/>
                  <a:ea typeface="Lato" panose="020F0502020204030203" pitchFamily="34" charset="0"/>
                  <a:cs typeface="Arial" panose="020B0604020202020204" pitchFamily="34" charset="0"/>
                </a:defRPr>
              </a:lvl1pPr>
              <a:lvl2pPr marL="180000" indent="-180000" algn="l" defTabSz="914400" rtl="0" eaLnBrk="1" latinLnBrk="0" hangingPunct="1">
                <a:spcBef>
                  <a:spcPts val="600"/>
                </a:spcBef>
                <a:buClr>
                  <a:schemeClr val="tx1"/>
                </a:buClr>
                <a:buSzPct val="100000"/>
                <a:buFont typeface="Arial" panose="020B0604020202020204" pitchFamily="34" charset="0"/>
                <a:buChar char="•"/>
                <a:defRPr sz="1200" kern="1200">
                  <a:solidFill>
                    <a:srgbClr val="000000"/>
                  </a:solidFill>
                  <a:effectLst/>
                  <a:latin typeface="+mn-lt"/>
                  <a:ea typeface="Lato" panose="020F0502020204030203" pitchFamily="34" charset="0"/>
                  <a:cs typeface="Arial" panose="020B0604020202020204" pitchFamily="34" charset="0"/>
                </a:defRPr>
              </a:lvl2pPr>
              <a:lvl3pPr marL="360000" indent="-180000" algn="l" defTabSz="914400" rtl="0" eaLnBrk="1" latinLnBrk="0" hangingPunct="1">
                <a:spcBef>
                  <a:spcPts val="600"/>
                </a:spcBef>
                <a:buClr>
                  <a:schemeClr val="tx1"/>
                </a:buClr>
                <a:buFont typeface="Symbol"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3pPr>
              <a:lvl4pPr marL="54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4pPr>
              <a:lvl5pPr marL="72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5pPr>
              <a:lvl6pPr marL="900000" indent="-180000" algn="l" defTabSz="914400" rtl="0" eaLnBrk="1" latinLnBrk="0" hangingPunct="1">
                <a:spcBef>
                  <a:spcPts val="600"/>
                </a:spcBef>
                <a:buClr>
                  <a:schemeClr val="tx1"/>
                </a:buClr>
                <a:buFont typeface="Symbol" panose="05050102010706020507" pitchFamily="18" charset="2"/>
                <a:buChar char="-"/>
                <a:defRPr sz="1200" kern="1200">
                  <a:solidFill>
                    <a:srgbClr val="000000"/>
                  </a:solidFill>
                  <a:effectLst/>
                  <a:latin typeface="+mn-lt"/>
                  <a:ea typeface="Lato"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400" b="1" dirty="0"/>
            </a:p>
          </p:txBody>
        </p:sp>
        <p:sp>
          <p:nvSpPr>
            <p:cNvPr id="11" name="element_01_01">
              <a:extLst>
                <a:ext uri="{FF2B5EF4-FFF2-40B4-BE49-F238E27FC236}">
                  <a16:creationId xmlns:a16="http://schemas.microsoft.com/office/drawing/2014/main" id="{A8A67A80-66D8-07B0-A4D8-2281FE487D80}"/>
                </a:ext>
              </a:extLst>
            </p:cNvPr>
            <p:cNvSpPr txBox="1">
              <a:spLocks/>
            </p:cNvSpPr>
            <p:nvPr>
              <p:custDataLst>
                <p:tags r:id="rId14"/>
              </p:custDataLst>
            </p:nvPr>
          </p:nvSpPr>
          <p:spPr>
            <a:xfrm>
              <a:off x="1527314" y="1817655"/>
              <a:ext cx="6152862" cy="73152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Aufhebung der Ausschlusswirkung bei Windvorrangflächen in Saerbeck. Dadurch können in unserem Gemeindegebiet 15 neue 6 MW Windräder von Enercon gebaut werden.</a:t>
              </a:r>
            </a:p>
          </p:txBody>
        </p:sp>
      </p:grpSp>
      <p:grpSp>
        <p:nvGrpSpPr>
          <p:cNvPr id="22" name="easyIcon">
            <a:extLst>
              <a:ext uri="{FF2B5EF4-FFF2-40B4-BE49-F238E27FC236}">
                <a16:creationId xmlns:a16="http://schemas.microsoft.com/office/drawing/2014/main" id="{8DD644EB-A64C-4793-A0B0-29734BFFE7C5}"/>
              </a:ext>
            </a:extLst>
          </p:cNvPr>
          <p:cNvGrpSpPr>
            <a:grpSpLocks noChangeAspect="1"/>
          </p:cNvGrpSpPr>
          <p:nvPr>
            <p:custDataLst>
              <p:tags r:id="rId3"/>
            </p:custDataLst>
          </p:nvPr>
        </p:nvGrpSpPr>
        <p:grpSpPr>
          <a:xfrm>
            <a:off x="767436" y="3396855"/>
            <a:ext cx="504000" cy="504000"/>
            <a:chOff x="8753547" y="3233097"/>
            <a:chExt cx="714052" cy="714050"/>
          </a:xfrm>
        </p:grpSpPr>
        <p:sp>
          <p:nvSpPr>
            <p:cNvPr id="29" name="Background">
              <a:extLst>
                <a:ext uri="{FF2B5EF4-FFF2-40B4-BE49-F238E27FC236}">
                  <a16:creationId xmlns:a16="http://schemas.microsoft.com/office/drawing/2014/main" id="{DBDA8D9B-948F-47F8-B07E-80CD94B48F4C}"/>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0" name="Vector">
              <a:extLst>
                <a:ext uri="{FF2B5EF4-FFF2-40B4-BE49-F238E27FC236}">
                  <a16:creationId xmlns:a16="http://schemas.microsoft.com/office/drawing/2014/main" id="{52904940-62AA-4559-A4BE-584217A52B1E}"/>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17" name="easyIcon">
            <a:extLst>
              <a:ext uri="{FF2B5EF4-FFF2-40B4-BE49-F238E27FC236}">
                <a16:creationId xmlns:a16="http://schemas.microsoft.com/office/drawing/2014/main" id="{D40D7C26-AFA0-D95F-B7C8-397B5E23D7F2}"/>
              </a:ext>
            </a:extLst>
          </p:cNvPr>
          <p:cNvGrpSpPr>
            <a:grpSpLocks noChangeAspect="1"/>
          </p:cNvGrpSpPr>
          <p:nvPr>
            <p:custDataLst>
              <p:tags r:id="rId4"/>
            </p:custDataLst>
          </p:nvPr>
        </p:nvGrpSpPr>
        <p:grpSpPr>
          <a:xfrm>
            <a:off x="767436" y="1817656"/>
            <a:ext cx="504000" cy="504000"/>
            <a:chOff x="8753547" y="3233097"/>
            <a:chExt cx="714052" cy="714050"/>
          </a:xfrm>
        </p:grpSpPr>
        <p:sp>
          <p:nvSpPr>
            <p:cNvPr id="18" name="Background">
              <a:extLst>
                <a:ext uri="{FF2B5EF4-FFF2-40B4-BE49-F238E27FC236}">
                  <a16:creationId xmlns:a16="http://schemas.microsoft.com/office/drawing/2014/main" id="{E96F7D00-CDB5-7627-7888-C3EBE0AAF09A}"/>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20" name="Vector">
              <a:extLst>
                <a:ext uri="{FF2B5EF4-FFF2-40B4-BE49-F238E27FC236}">
                  <a16:creationId xmlns:a16="http://schemas.microsoft.com/office/drawing/2014/main" id="{6AF0CD5F-7791-DD5D-484B-606821D7A283}"/>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31" name="easyIcon">
            <a:extLst>
              <a:ext uri="{FF2B5EF4-FFF2-40B4-BE49-F238E27FC236}">
                <a16:creationId xmlns:a16="http://schemas.microsoft.com/office/drawing/2014/main" id="{DA583C0F-8FC3-40A8-A5E5-689CA3BBCB27}"/>
              </a:ext>
            </a:extLst>
          </p:cNvPr>
          <p:cNvGrpSpPr>
            <a:grpSpLocks noChangeAspect="1"/>
          </p:cNvGrpSpPr>
          <p:nvPr>
            <p:custDataLst>
              <p:tags r:id="rId5"/>
            </p:custDataLst>
          </p:nvPr>
        </p:nvGrpSpPr>
        <p:grpSpPr>
          <a:xfrm>
            <a:off x="767436" y="2729175"/>
            <a:ext cx="504000" cy="504000"/>
            <a:chOff x="8753547" y="3233097"/>
            <a:chExt cx="714052" cy="714050"/>
          </a:xfrm>
        </p:grpSpPr>
        <p:sp>
          <p:nvSpPr>
            <p:cNvPr id="32" name="Background">
              <a:extLst>
                <a:ext uri="{FF2B5EF4-FFF2-40B4-BE49-F238E27FC236}">
                  <a16:creationId xmlns:a16="http://schemas.microsoft.com/office/drawing/2014/main" id="{30102862-0C37-4F61-B1EE-368D31FE03D3}"/>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3" name="Vector">
              <a:extLst>
                <a:ext uri="{FF2B5EF4-FFF2-40B4-BE49-F238E27FC236}">
                  <a16:creationId xmlns:a16="http://schemas.microsoft.com/office/drawing/2014/main" id="{5F7308DD-5CE3-4A26-9E34-FB0F97E8222A}"/>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grpSp>
        <p:nvGrpSpPr>
          <p:cNvPr id="37" name="easyIcon">
            <a:extLst>
              <a:ext uri="{FF2B5EF4-FFF2-40B4-BE49-F238E27FC236}">
                <a16:creationId xmlns:a16="http://schemas.microsoft.com/office/drawing/2014/main" id="{DB16C3D1-CF1C-48C9-A1F6-26FA55C00BA1}"/>
              </a:ext>
            </a:extLst>
          </p:cNvPr>
          <p:cNvGrpSpPr>
            <a:grpSpLocks noChangeAspect="1"/>
          </p:cNvGrpSpPr>
          <p:nvPr>
            <p:custDataLst>
              <p:tags r:id="rId6"/>
            </p:custDataLst>
          </p:nvPr>
        </p:nvGrpSpPr>
        <p:grpSpPr>
          <a:xfrm>
            <a:off x="767436" y="4796055"/>
            <a:ext cx="504000" cy="504000"/>
            <a:chOff x="8753547" y="3233097"/>
            <a:chExt cx="714052" cy="714050"/>
          </a:xfrm>
        </p:grpSpPr>
        <p:sp>
          <p:nvSpPr>
            <p:cNvPr id="38" name="Background">
              <a:extLst>
                <a:ext uri="{FF2B5EF4-FFF2-40B4-BE49-F238E27FC236}">
                  <a16:creationId xmlns:a16="http://schemas.microsoft.com/office/drawing/2014/main" id="{53DF6B27-6F3C-49D5-AD8E-1F99B8525A59}"/>
                </a:ext>
              </a:extLst>
            </p:cNvPr>
            <p:cNvSpPr>
              <a:spLocks noChangeAspect="1"/>
            </p:cNvSpPr>
            <p:nvPr/>
          </p:nvSpPr>
          <p:spPr>
            <a:xfrm>
              <a:off x="8753547" y="3233097"/>
              <a:ext cx="714052" cy="714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Arial" panose="020B0604020202020204" pitchFamily="34" charset="0"/>
                <a:cs typeface="Arial" panose="020B0604020202020204" pitchFamily="34" charset="0"/>
              </a:endParaRPr>
            </a:p>
          </p:txBody>
        </p:sp>
        <p:sp>
          <p:nvSpPr>
            <p:cNvPr id="39" name="Vector">
              <a:extLst>
                <a:ext uri="{FF2B5EF4-FFF2-40B4-BE49-F238E27FC236}">
                  <a16:creationId xmlns:a16="http://schemas.microsoft.com/office/drawing/2014/main" id="{C5CD6D81-BB5B-4BC6-81A9-855D72FA7F43}"/>
                </a:ext>
              </a:extLst>
            </p:cNvPr>
            <p:cNvSpPr>
              <a:spLocks noChangeAspect="1"/>
            </p:cNvSpPr>
            <p:nvPr/>
          </p:nvSpPr>
          <p:spPr bwMode="gray">
            <a:xfrm>
              <a:off x="8822568" y="3302122"/>
              <a:ext cx="576001" cy="576001"/>
            </a:xfrm>
            <a:custGeom>
              <a:avLst/>
              <a:gdLst>
                <a:gd name="connsiteX0" fmla="*/ 298133 w 397764"/>
                <a:gd name="connsiteY0" fmla="*/ 131064 h 397764"/>
                <a:gd name="connsiteX1" fmla="*/ 311658 w 397764"/>
                <a:gd name="connsiteY1" fmla="*/ 131064 h 397764"/>
                <a:gd name="connsiteX2" fmla="*/ 311658 w 397764"/>
                <a:gd name="connsiteY2" fmla="*/ 144494 h 397764"/>
                <a:gd name="connsiteX3" fmla="*/ 176022 w 397764"/>
                <a:gd name="connsiteY3" fmla="*/ 280130 h 397764"/>
                <a:gd name="connsiteX4" fmla="*/ 169260 w 397764"/>
                <a:gd name="connsiteY4" fmla="*/ 282893 h 397764"/>
                <a:gd name="connsiteX5" fmla="*/ 162592 w 397764"/>
                <a:gd name="connsiteY5" fmla="*/ 280130 h 397764"/>
                <a:gd name="connsiteX6" fmla="*/ 162306 w 397764"/>
                <a:gd name="connsiteY6" fmla="*/ 279749 h 397764"/>
                <a:gd name="connsiteX7" fmla="*/ 162021 w 397764"/>
                <a:gd name="connsiteY7" fmla="*/ 279559 h 397764"/>
                <a:gd name="connsiteX8" fmla="*/ 94393 w 397764"/>
                <a:gd name="connsiteY8" fmla="*/ 211931 h 397764"/>
                <a:gd name="connsiteX9" fmla="*/ 94393 w 397764"/>
                <a:gd name="connsiteY9" fmla="*/ 198501 h 397764"/>
                <a:gd name="connsiteX10" fmla="*/ 107823 w 397764"/>
                <a:gd name="connsiteY10" fmla="*/ 198501 h 397764"/>
                <a:gd name="connsiteX11" fmla="*/ 169260 w 397764"/>
                <a:gd name="connsiteY11" fmla="*/ 259937 h 397764"/>
                <a:gd name="connsiteX12" fmla="*/ 198882 w 397764"/>
                <a:gd name="connsiteY12" fmla="*/ 19050 h 397764"/>
                <a:gd name="connsiteX13" fmla="*/ 19050 w 397764"/>
                <a:gd name="connsiteY13" fmla="*/ 198882 h 397764"/>
                <a:gd name="connsiteX14" fmla="*/ 198882 w 397764"/>
                <a:gd name="connsiteY14" fmla="*/ 378714 h 397764"/>
                <a:gd name="connsiteX15" fmla="*/ 378714 w 397764"/>
                <a:gd name="connsiteY15" fmla="*/ 198882 h 397764"/>
                <a:gd name="connsiteX16" fmla="*/ 198882 w 397764"/>
                <a:gd name="connsiteY16" fmla="*/ 19050 h 397764"/>
                <a:gd name="connsiteX17" fmla="*/ 198882 w 397764"/>
                <a:gd name="connsiteY17" fmla="*/ 0 h 397764"/>
                <a:gd name="connsiteX18" fmla="*/ 397764 w 397764"/>
                <a:gd name="connsiteY18" fmla="*/ 198882 h 397764"/>
                <a:gd name="connsiteX19" fmla="*/ 198882 w 397764"/>
                <a:gd name="connsiteY19" fmla="*/ 397764 h 397764"/>
                <a:gd name="connsiteX20" fmla="*/ 0 w 397764"/>
                <a:gd name="connsiteY20" fmla="*/ 198882 h 397764"/>
                <a:gd name="connsiteX21" fmla="*/ 198882 w 397764"/>
                <a:gd name="connsiteY21" fmla="*/ 0 h 39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64" h="397764">
                  <a:moveTo>
                    <a:pt x="298133" y="131064"/>
                  </a:moveTo>
                  <a:cubicBezTo>
                    <a:pt x="301848" y="127349"/>
                    <a:pt x="307944" y="127349"/>
                    <a:pt x="311658" y="131064"/>
                  </a:cubicBezTo>
                  <a:cubicBezTo>
                    <a:pt x="315373" y="134779"/>
                    <a:pt x="315373" y="140780"/>
                    <a:pt x="311658" y="144494"/>
                  </a:cubicBezTo>
                  <a:lnTo>
                    <a:pt x="176022" y="280130"/>
                  </a:lnTo>
                  <a:cubicBezTo>
                    <a:pt x="174213" y="281940"/>
                    <a:pt x="171736" y="282893"/>
                    <a:pt x="169260" y="282893"/>
                  </a:cubicBezTo>
                  <a:cubicBezTo>
                    <a:pt x="166878" y="282893"/>
                    <a:pt x="164402" y="281940"/>
                    <a:pt x="162592" y="280130"/>
                  </a:cubicBezTo>
                  <a:cubicBezTo>
                    <a:pt x="162497" y="280035"/>
                    <a:pt x="162402" y="279845"/>
                    <a:pt x="162306" y="279749"/>
                  </a:cubicBezTo>
                  <a:cubicBezTo>
                    <a:pt x="162211" y="279654"/>
                    <a:pt x="162116" y="279654"/>
                    <a:pt x="162021" y="279559"/>
                  </a:cubicBezTo>
                  <a:lnTo>
                    <a:pt x="94393" y="211931"/>
                  </a:lnTo>
                  <a:cubicBezTo>
                    <a:pt x="90678" y="208217"/>
                    <a:pt x="90678" y="202216"/>
                    <a:pt x="94393" y="198501"/>
                  </a:cubicBezTo>
                  <a:cubicBezTo>
                    <a:pt x="98108" y="194786"/>
                    <a:pt x="104109" y="194786"/>
                    <a:pt x="107823" y="198501"/>
                  </a:cubicBezTo>
                  <a:lnTo>
                    <a:pt x="169260" y="259937"/>
                  </a:lnTo>
                  <a:close/>
                  <a:moveTo>
                    <a:pt x="198882" y="19050"/>
                  </a:moveTo>
                  <a:cubicBezTo>
                    <a:pt x="99727" y="19050"/>
                    <a:pt x="19050" y="99727"/>
                    <a:pt x="19050" y="198882"/>
                  </a:cubicBezTo>
                  <a:cubicBezTo>
                    <a:pt x="19050" y="298037"/>
                    <a:pt x="99727" y="378714"/>
                    <a:pt x="198882" y="378714"/>
                  </a:cubicBezTo>
                  <a:cubicBezTo>
                    <a:pt x="298037" y="378714"/>
                    <a:pt x="378714" y="298037"/>
                    <a:pt x="378714" y="198882"/>
                  </a:cubicBezTo>
                  <a:cubicBezTo>
                    <a:pt x="378714" y="99727"/>
                    <a:pt x="298037" y="19050"/>
                    <a:pt x="198882" y="19050"/>
                  </a:cubicBezTo>
                  <a:close/>
                  <a:moveTo>
                    <a:pt x="198882" y="0"/>
                  </a:moveTo>
                  <a:cubicBezTo>
                    <a:pt x="308515" y="0"/>
                    <a:pt x="397764" y="89249"/>
                    <a:pt x="397764" y="198882"/>
                  </a:cubicBezTo>
                  <a:cubicBezTo>
                    <a:pt x="397764" y="308515"/>
                    <a:pt x="308515" y="397764"/>
                    <a:pt x="198882" y="397764"/>
                  </a:cubicBezTo>
                  <a:cubicBezTo>
                    <a:pt x="89249" y="397764"/>
                    <a:pt x="0" y="308515"/>
                    <a:pt x="0" y="198882"/>
                  </a:cubicBezTo>
                  <a:cubicBezTo>
                    <a:pt x="0" y="89249"/>
                    <a:pt x="89249" y="0"/>
                    <a:pt x="198882" y="0"/>
                  </a:cubicBezTo>
                  <a:close/>
                </a:path>
              </a:pathLst>
            </a:custGeom>
            <a:solidFill>
              <a:srgbClr val="001478"/>
            </a:solidFill>
            <a:ln w="9525" cap="flat">
              <a:noFill/>
              <a:prstDash val="solid"/>
              <a:miter/>
            </a:ln>
          </p:spPr>
          <p:txBody>
            <a:bodyPr rtlCol="0" anchor="ctr"/>
            <a:lstStyle/>
            <a:p>
              <a:endParaRPr lang="de-DE" dirty="0">
                <a:latin typeface="Arial" panose="020B0604020202020204" pitchFamily="34" charset="0"/>
              </a:endParaRPr>
            </a:p>
          </p:txBody>
        </p:sp>
      </p:grpSp>
      <p:pic>
        <p:nvPicPr>
          <p:cNvPr id="12" name="Grafik 11">
            <a:extLst>
              <a:ext uri="{FF2B5EF4-FFF2-40B4-BE49-F238E27FC236}">
                <a16:creationId xmlns:a16="http://schemas.microsoft.com/office/drawing/2014/main" id="{F446076F-F05A-A359-7700-B88B7C6AF0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393454" y="2068049"/>
            <a:ext cx="3024336" cy="2621091"/>
          </a:xfrm>
          <a:prstGeom prst="rect">
            <a:avLst/>
          </a:prstGeom>
        </p:spPr>
      </p:pic>
      <p:sp>
        <p:nvSpPr>
          <p:cNvPr id="4" name="Fußzeilenplatzhalter 3">
            <a:extLst>
              <a:ext uri="{FF2B5EF4-FFF2-40B4-BE49-F238E27FC236}">
                <a16:creationId xmlns:a16="http://schemas.microsoft.com/office/drawing/2014/main" id="{48B50B6E-5DDF-8125-50A0-6F7F2061EEC3}"/>
              </a:ext>
            </a:extLst>
          </p:cNvPr>
          <p:cNvSpPr>
            <a:spLocks noGrp="1"/>
          </p:cNvSpPr>
          <p:nvPr>
            <p:ph type="ftr" sz="quarter" idx="11"/>
          </p:nvPr>
        </p:nvSpPr>
        <p:spPr/>
        <p:txBody>
          <a:bodyPr/>
          <a:lstStyle/>
          <a:p>
            <a:r>
              <a:rPr lang="de-DE" dirty="0"/>
              <a:t>Befragung Genoverband-Energiegenossenschaften in NRW</a:t>
            </a:r>
          </a:p>
        </p:txBody>
      </p:sp>
    </p:spTree>
    <p:custDataLst>
      <p:tags r:id="rId1"/>
    </p:custDataLst>
    <p:extLst>
      <p:ext uri="{BB962C8B-B14F-4D97-AF65-F5344CB8AC3E}">
        <p14:creationId xmlns:p14="http://schemas.microsoft.com/office/powerpoint/2010/main" val="55220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B2E9-756C-ECC1-F8FB-0D6FE81AD18B}"/>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CF51C176-DF10-AB66-A373-F4B5BBE26F6D}"/>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34</a:t>
            </a:r>
          </a:p>
        </p:txBody>
      </p:sp>
      <p:sp>
        <p:nvSpPr>
          <p:cNvPr id="4" name="Titel 3">
            <a:extLst>
              <a:ext uri="{FF2B5EF4-FFF2-40B4-BE49-F238E27FC236}">
                <a16:creationId xmlns:a16="http://schemas.microsoft.com/office/drawing/2014/main" id="{52442D9A-5122-5238-0E84-4568E09B3C75}"/>
              </a:ext>
            </a:extLst>
          </p:cNvPr>
          <p:cNvSpPr>
            <a:spLocks noGrp="1"/>
          </p:cNvSpPr>
          <p:nvPr>
            <p:ph type="title"/>
          </p:nvPr>
        </p:nvSpPr>
        <p:spPr>
          <a:xfrm>
            <a:off x="371363" y="477106"/>
            <a:ext cx="11449162" cy="792000"/>
          </a:xfrm>
        </p:spPr>
        <p:txBody>
          <a:bodyPr/>
          <a:lstStyle/>
          <a:p>
            <a:r>
              <a:rPr lang="de-DE" dirty="0"/>
              <a:t>In welchem Energiebereich sind Sie tätig?</a:t>
            </a:r>
            <a:br>
              <a:rPr lang="de-DE" dirty="0"/>
            </a:br>
            <a:endParaRPr lang="de-DE" dirty="0"/>
          </a:p>
        </p:txBody>
      </p:sp>
      <p:sp>
        <p:nvSpPr>
          <p:cNvPr id="7" name="Textplatzhalter 6">
            <a:extLst>
              <a:ext uri="{FF2B5EF4-FFF2-40B4-BE49-F238E27FC236}">
                <a16:creationId xmlns:a16="http://schemas.microsoft.com/office/drawing/2014/main" id="{669E0206-D3E1-8CE5-002F-EF77A211E226}"/>
              </a:ext>
            </a:extLst>
          </p:cNvPr>
          <p:cNvSpPr>
            <a:spLocks noGrp="1"/>
          </p:cNvSpPr>
          <p:nvPr>
            <p:ph type="body" sz="quarter" idx="10"/>
            <p:custDataLst>
              <p:tags r:id="rId3"/>
            </p:custDataLst>
          </p:nvPr>
        </p:nvSpPr>
        <p:spPr/>
        <p:txBody>
          <a:bodyPr/>
          <a:lstStyle/>
          <a:p>
            <a:r>
              <a:rPr lang="de-DE"/>
              <a:t>3. Stimmungsbild weiterer Energiegenossenschaften in NRW</a:t>
            </a:r>
            <a:endParaRPr lang="de-DE" dirty="0"/>
          </a:p>
        </p:txBody>
      </p:sp>
      <p:sp>
        <p:nvSpPr>
          <p:cNvPr id="2" name="Fußzeilenplatzhalter 1">
            <a:extLst>
              <a:ext uri="{FF2B5EF4-FFF2-40B4-BE49-F238E27FC236}">
                <a16:creationId xmlns:a16="http://schemas.microsoft.com/office/drawing/2014/main" id="{B00848E3-6481-F09B-6449-F1C51AE2E5F7}"/>
              </a:ext>
            </a:extLst>
          </p:cNvPr>
          <p:cNvSpPr>
            <a:spLocks noGrp="1"/>
          </p:cNvSpPr>
          <p:nvPr>
            <p:ph type="ftr" sz="quarter" idx="11"/>
          </p:nvPr>
        </p:nvSpPr>
        <p:spPr/>
        <p:txBody>
          <a:bodyPr/>
          <a:lstStyle/>
          <a:p>
            <a:r>
              <a:rPr lang="de-DE" dirty="0"/>
              <a:t>Befragung Genoverband-Energiegenossenschaften in NRW</a:t>
            </a:r>
          </a:p>
        </p:txBody>
      </p:sp>
      <p:graphicFrame>
        <p:nvGraphicFramePr>
          <p:cNvPr id="3" name="Chart 0">
            <a:extLst>
              <a:ext uri="{FF2B5EF4-FFF2-40B4-BE49-F238E27FC236}">
                <a16:creationId xmlns:a16="http://schemas.microsoft.com/office/drawing/2014/main" id="{BEC03FC8-39BD-B646-12CE-1EF83F76E7AA}"/>
              </a:ext>
            </a:extLst>
          </p:cNvPr>
          <p:cNvGraphicFramePr/>
          <p:nvPr>
            <p:extLst>
              <p:ext uri="{D42A27DB-BD31-4B8C-83A1-F6EECF244321}">
                <p14:modId xmlns:p14="http://schemas.microsoft.com/office/powerpoint/2010/main" val="1388766769"/>
              </p:ext>
            </p:extLst>
          </p:nvPr>
        </p:nvGraphicFramePr>
        <p:xfrm>
          <a:off x="839416" y="1465537"/>
          <a:ext cx="8017002" cy="4915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elle 4">
            <a:extLst>
              <a:ext uri="{FF2B5EF4-FFF2-40B4-BE49-F238E27FC236}">
                <a16:creationId xmlns:a16="http://schemas.microsoft.com/office/drawing/2014/main" id="{12EF5528-9E7D-9B02-9B5E-7A2687EB58D4}"/>
              </a:ext>
            </a:extLst>
          </p:cNvPr>
          <p:cNvGraphicFramePr>
            <a:graphicFrameLocks noGrp="1"/>
          </p:cNvGraphicFramePr>
          <p:nvPr>
            <p:extLst>
              <p:ext uri="{D42A27DB-BD31-4B8C-83A1-F6EECF244321}">
                <p14:modId xmlns:p14="http://schemas.microsoft.com/office/powerpoint/2010/main" val="2048194621"/>
              </p:ext>
            </p:extLst>
          </p:nvPr>
        </p:nvGraphicFramePr>
        <p:xfrm>
          <a:off x="4619836" y="5392463"/>
          <a:ext cx="3990975" cy="365760"/>
        </p:xfrm>
        <a:graphic>
          <a:graphicData uri="http://schemas.openxmlformats.org/drawingml/2006/table">
            <a:tbl>
              <a:tblPr>
                <a:tableStyleId>{5C22544A-7EE6-4342-B048-85BDC9FD1C3A}</a:tableStyleId>
              </a:tblPr>
              <a:tblGrid>
                <a:gridCol w="3990975">
                  <a:extLst>
                    <a:ext uri="{9D8B030D-6E8A-4147-A177-3AD203B41FA5}">
                      <a16:colId xmlns:a16="http://schemas.microsoft.com/office/drawing/2014/main" val="4183468462"/>
                    </a:ext>
                  </a:extLst>
                </a:gridCol>
              </a:tblGrid>
              <a:tr h="182880">
                <a:tc>
                  <a:txBody>
                    <a:bodyPr/>
                    <a:lstStyle/>
                    <a:p>
                      <a:pPr algn="l" fontAlgn="b">
                        <a:buNone/>
                      </a:pPr>
                      <a:r>
                        <a:rPr lang="de-DE" sz="1100" u="none" strike="noStrike" dirty="0">
                          <a:effectLst/>
                        </a:rPr>
                        <a:t>Trinkwasser</a:t>
                      </a:r>
                      <a:endParaRPr lang="de-DE"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05605207"/>
                  </a:ext>
                </a:extLst>
              </a:tr>
              <a:tr h="182880">
                <a:tc>
                  <a:txBody>
                    <a:bodyPr/>
                    <a:lstStyle/>
                    <a:p>
                      <a:pPr algn="l" fontAlgn="b">
                        <a:buNone/>
                      </a:pPr>
                      <a:r>
                        <a:rPr lang="de-DE" sz="1100" u="none" strike="noStrike" dirty="0">
                          <a:effectLst/>
                        </a:rPr>
                        <a:t>Dach- und Gebäude-Fotovoltaik, Wärme,</a:t>
                      </a:r>
                      <a:endParaRPr lang="de-DE"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4157805"/>
                  </a:ext>
                </a:extLst>
              </a:tr>
            </a:tbl>
          </a:graphicData>
        </a:graphic>
      </p:graphicFrame>
      <p:sp>
        <p:nvSpPr>
          <p:cNvPr id="9" name="Pfeil: nach rechts 8">
            <a:extLst>
              <a:ext uri="{FF2B5EF4-FFF2-40B4-BE49-F238E27FC236}">
                <a16:creationId xmlns:a16="http://schemas.microsoft.com/office/drawing/2014/main" id="{64580205-EF30-17AD-C0D6-6DCC2CE00A59}"/>
              </a:ext>
            </a:extLst>
          </p:cNvPr>
          <p:cNvSpPr/>
          <p:nvPr/>
        </p:nvSpPr>
        <p:spPr>
          <a:xfrm>
            <a:off x="3827748" y="5367063"/>
            <a:ext cx="730555" cy="416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412635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D270-1E6C-D117-53B2-6AA63AAB1E49}"/>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16C0D1EC-617C-18B8-719B-CF82578552F9}"/>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30</a:t>
            </a:r>
          </a:p>
          <a:p>
            <a:r>
              <a:rPr lang="de-DE" dirty="0"/>
              <a:t>Mehrfachnennungen möglich</a:t>
            </a:r>
          </a:p>
          <a:p>
            <a:endParaRPr lang="de-DE" dirty="0"/>
          </a:p>
        </p:txBody>
      </p:sp>
      <p:sp>
        <p:nvSpPr>
          <p:cNvPr id="4" name="Titel 3">
            <a:extLst>
              <a:ext uri="{FF2B5EF4-FFF2-40B4-BE49-F238E27FC236}">
                <a16:creationId xmlns:a16="http://schemas.microsoft.com/office/drawing/2014/main" id="{5E60B8A7-41E8-132E-CAA3-46670261A43B}"/>
              </a:ext>
            </a:extLst>
          </p:cNvPr>
          <p:cNvSpPr>
            <a:spLocks noGrp="1"/>
          </p:cNvSpPr>
          <p:nvPr>
            <p:ph type="title"/>
          </p:nvPr>
        </p:nvSpPr>
        <p:spPr>
          <a:xfrm>
            <a:off x="371363" y="477106"/>
            <a:ext cx="11449162" cy="792000"/>
          </a:xfrm>
        </p:spPr>
        <p:txBody>
          <a:bodyPr/>
          <a:lstStyle/>
          <a:p>
            <a:r>
              <a:rPr lang="de-DE" dirty="0"/>
              <a:t>Nutzen Sie eine der folgenden Förderungen?</a:t>
            </a:r>
            <a:br>
              <a:rPr lang="de-DE" dirty="0"/>
            </a:br>
            <a:endParaRPr lang="de-DE" dirty="0"/>
          </a:p>
        </p:txBody>
      </p:sp>
      <p:sp>
        <p:nvSpPr>
          <p:cNvPr id="7" name="Textplatzhalter 6">
            <a:extLst>
              <a:ext uri="{FF2B5EF4-FFF2-40B4-BE49-F238E27FC236}">
                <a16:creationId xmlns:a16="http://schemas.microsoft.com/office/drawing/2014/main" id="{62D96059-7D78-87D5-CAE9-1012A515A98E}"/>
              </a:ext>
            </a:extLst>
          </p:cNvPr>
          <p:cNvSpPr>
            <a:spLocks noGrp="1"/>
          </p:cNvSpPr>
          <p:nvPr>
            <p:ph type="body" sz="quarter" idx="10"/>
            <p:custDataLst>
              <p:tags r:id="rId3"/>
            </p:custDataLst>
          </p:nvPr>
        </p:nvSpPr>
        <p:spPr/>
        <p:txBody>
          <a:bodyPr/>
          <a:lstStyle/>
          <a:p>
            <a:r>
              <a:rPr lang="de-DE"/>
              <a:t>3. Stimmungsbild weiterer Energiegenossenschaften in NRW</a:t>
            </a:r>
            <a:endParaRPr lang="de-DE" dirty="0"/>
          </a:p>
        </p:txBody>
      </p:sp>
      <p:sp>
        <p:nvSpPr>
          <p:cNvPr id="2" name="Fußzeilenplatzhalter 1">
            <a:extLst>
              <a:ext uri="{FF2B5EF4-FFF2-40B4-BE49-F238E27FC236}">
                <a16:creationId xmlns:a16="http://schemas.microsoft.com/office/drawing/2014/main" id="{7945B801-176E-8841-5AEA-A5B505BF318F}"/>
              </a:ext>
            </a:extLst>
          </p:cNvPr>
          <p:cNvSpPr>
            <a:spLocks noGrp="1"/>
          </p:cNvSpPr>
          <p:nvPr>
            <p:ph type="ftr" sz="quarter" idx="11"/>
          </p:nvPr>
        </p:nvSpPr>
        <p:spPr/>
        <p:txBody>
          <a:bodyPr/>
          <a:lstStyle/>
          <a:p>
            <a:r>
              <a:rPr lang="de-DE" dirty="0"/>
              <a:t>Befragung Genoverband-Energiegenossenschaften in NRW</a:t>
            </a:r>
          </a:p>
        </p:txBody>
      </p:sp>
      <p:graphicFrame>
        <p:nvGraphicFramePr>
          <p:cNvPr id="6" name="Chart 0">
            <a:extLst>
              <a:ext uri="{FF2B5EF4-FFF2-40B4-BE49-F238E27FC236}">
                <a16:creationId xmlns:a16="http://schemas.microsoft.com/office/drawing/2014/main" id="{4E04E25A-C2F0-A1A3-DF2A-8B9FC14D905B}"/>
              </a:ext>
            </a:extLst>
          </p:cNvPr>
          <p:cNvGraphicFramePr/>
          <p:nvPr>
            <p:extLst>
              <p:ext uri="{D42A27DB-BD31-4B8C-83A1-F6EECF244321}">
                <p14:modId xmlns:p14="http://schemas.microsoft.com/office/powerpoint/2010/main" val="1194188465"/>
              </p:ext>
            </p:extLst>
          </p:nvPr>
        </p:nvGraphicFramePr>
        <p:xfrm>
          <a:off x="368354" y="1505207"/>
          <a:ext cx="7465280" cy="47624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elle 9">
            <a:extLst>
              <a:ext uri="{FF2B5EF4-FFF2-40B4-BE49-F238E27FC236}">
                <a16:creationId xmlns:a16="http://schemas.microsoft.com/office/drawing/2014/main" id="{F8CA71ED-F7FE-223D-AE4E-BDA887013A58}"/>
              </a:ext>
            </a:extLst>
          </p:cNvPr>
          <p:cNvGraphicFramePr>
            <a:graphicFrameLocks noGrp="1"/>
          </p:cNvGraphicFramePr>
          <p:nvPr>
            <p:extLst>
              <p:ext uri="{D42A27DB-BD31-4B8C-83A1-F6EECF244321}">
                <p14:modId xmlns:p14="http://schemas.microsoft.com/office/powerpoint/2010/main" val="2932328796"/>
              </p:ext>
            </p:extLst>
          </p:nvPr>
        </p:nvGraphicFramePr>
        <p:xfrm>
          <a:off x="4943872" y="4473116"/>
          <a:ext cx="1237615" cy="365760"/>
        </p:xfrm>
        <a:graphic>
          <a:graphicData uri="http://schemas.openxmlformats.org/drawingml/2006/table">
            <a:tbl>
              <a:tblPr>
                <a:tableStyleId>{5C22544A-7EE6-4342-B048-85BDC9FD1C3A}</a:tableStyleId>
              </a:tblPr>
              <a:tblGrid>
                <a:gridCol w="1237615">
                  <a:extLst>
                    <a:ext uri="{9D8B030D-6E8A-4147-A177-3AD203B41FA5}">
                      <a16:colId xmlns:a16="http://schemas.microsoft.com/office/drawing/2014/main" val="2470759618"/>
                    </a:ext>
                  </a:extLst>
                </a:gridCol>
              </a:tblGrid>
              <a:tr h="182880">
                <a:tc>
                  <a:txBody>
                    <a:bodyPr/>
                    <a:lstStyle/>
                    <a:p>
                      <a:pPr algn="l" fontAlgn="b">
                        <a:buNone/>
                      </a:pPr>
                      <a:r>
                        <a:rPr lang="de-DE" sz="1100" u="none" strike="noStrike">
                          <a:effectLst/>
                        </a:rPr>
                        <a:t>BEW</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4755261"/>
                  </a:ext>
                </a:extLst>
              </a:tr>
              <a:tr h="182880">
                <a:tc>
                  <a:txBody>
                    <a:bodyPr/>
                    <a:lstStyle/>
                    <a:p>
                      <a:pPr algn="l" fontAlgn="b">
                        <a:buNone/>
                      </a:pPr>
                      <a:r>
                        <a:rPr lang="de-DE" sz="1100" u="none" strike="noStrike" dirty="0">
                          <a:effectLst/>
                        </a:rPr>
                        <a:t>Antrag läuft noch</a:t>
                      </a:r>
                      <a:endParaRPr lang="de-DE"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8929243"/>
                  </a:ext>
                </a:extLst>
              </a:tr>
            </a:tbl>
          </a:graphicData>
        </a:graphic>
      </p:graphicFrame>
      <p:sp>
        <p:nvSpPr>
          <p:cNvPr id="11" name="Pfeil: nach rechts 10">
            <a:extLst>
              <a:ext uri="{FF2B5EF4-FFF2-40B4-BE49-F238E27FC236}">
                <a16:creationId xmlns:a16="http://schemas.microsoft.com/office/drawing/2014/main" id="{0B8DCFCC-EC26-79CC-9C52-F5A99B55A726}"/>
              </a:ext>
            </a:extLst>
          </p:cNvPr>
          <p:cNvSpPr/>
          <p:nvPr/>
        </p:nvSpPr>
        <p:spPr>
          <a:xfrm>
            <a:off x="4043772" y="4473116"/>
            <a:ext cx="708303" cy="416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5532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53F2B-16DF-C4E7-43FE-6037B6795EB4}"/>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DFE4F098-B5BA-03DD-50DE-45F66CD3C7FF}"/>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32</a:t>
            </a:r>
          </a:p>
        </p:txBody>
      </p:sp>
      <p:sp>
        <p:nvSpPr>
          <p:cNvPr id="4" name="Titel 3">
            <a:extLst>
              <a:ext uri="{FF2B5EF4-FFF2-40B4-BE49-F238E27FC236}">
                <a16:creationId xmlns:a16="http://schemas.microsoft.com/office/drawing/2014/main" id="{83A2E97D-5546-2D57-D976-98CD2E9426D9}"/>
              </a:ext>
            </a:extLst>
          </p:cNvPr>
          <p:cNvSpPr>
            <a:spLocks noGrp="1"/>
          </p:cNvSpPr>
          <p:nvPr>
            <p:ph type="title"/>
          </p:nvPr>
        </p:nvSpPr>
        <p:spPr>
          <a:xfrm>
            <a:off x="371363" y="477106"/>
            <a:ext cx="11449162" cy="792000"/>
          </a:xfrm>
        </p:spPr>
        <p:txBody>
          <a:bodyPr/>
          <a:lstStyle/>
          <a:p>
            <a:r>
              <a:rPr lang="de-DE" dirty="0"/>
              <a:t>Wie zufrieden sind Sie mit den Rahmenbedingungen in Nordrhein-Westfalen (NRW) für den Ausbau Erneuerbarer Energien?</a:t>
            </a:r>
          </a:p>
        </p:txBody>
      </p:sp>
      <p:sp>
        <p:nvSpPr>
          <p:cNvPr id="7" name="Textplatzhalter 6">
            <a:extLst>
              <a:ext uri="{FF2B5EF4-FFF2-40B4-BE49-F238E27FC236}">
                <a16:creationId xmlns:a16="http://schemas.microsoft.com/office/drawing/2014/main" id="{4E5D1E95-DCB3-2F86-0AA6-49364FFB02DE}"/>
              </a:ext>
            </a:extLst>
          </p:cNvPr>
          <p:cNvSpPr>
            <a:spLocks noGrp="1"/>
          </p:cNvSpPr>
          <p:nvPr>
            <p:ph type="body" sz="quarter" idx="10"/>
            <p:custDataLst>
              <p:tags r:id="rId3"/>
            </p:custDataLst>
          </p:nvPr>
        </p:nvSpPr>
        <p:spPr/>
        <p:txBody>
          <a:bodyPr/>
          <a:lstStyle/>
          <a:p>
            <a:r>
              <a:rPr lang="de-DE"/>
              <a:t>3. Stimmungsbild weiterer Energiegenossenschaften in NRW</a:t>
            </a:r>
            <a:endParaRPr lang="de-DE" dirty="0"/>
          </a:p>
        </p:txBody>
      </p:sp>
      <p:sp>
        <p:nvSpPr>
          <p:cNvPr id="2" name="Fußzeilenplatzhalter 1">
            <a:extLst>
              <a:ext uri="{FF2B5EF4-FFF2-40B4-BE49-F238E27FC236}">
                <a16:creationId xmlns:a16="http://schemas.microsoft.com/office/drawing/2014/main" id="{FF6CABDA-033C-51B3-404D-E47974FD2300}"/>
              </a:ext>
            </a:extLst>
          </p:cNvPr>
          <p:cNvSpPr>
            <a:spLocks noGrp="1"/>
          </p:cNvSpPr>
          <p:nvPr>
            <p:ph type="ftr" sz="quarter" idx="11"/>
          </p:nvPr>
        </p:nvSpPr>
        <p:spPr/>
        <p:txBody>
          <a:bodyPr/>
          <a:lstStyle/>
          <a:p>
            <a:r>
              <a:rPr lang="de-DE" dirty="0"/>
              <a:t>Befragung Genoverband-Energiegenossenschaften in NRW</a:t>
            </a:r>
          </a:p>
        </p:txBody>
      </p:sp>
      <p:graphicFrame>
        <p:nvGraphicFramePr>
          <p:cNvPr id="6" name="Chart 0">
            <a:extLst>
              <a:ext uri="{FF2B5EF4-FFF2-40B4-BE49-F238E27FC236}">
                <a16:creationId xmlns:a16="http://schemas.microsoft.com/office/drawing/2014/main" id="{4E99254B-0C74-A87C-66B3-B16EDC3BD13F}"/>
              </a:ext>
            </a:extLst>
          </p:cNvPr>
          <p:cNvGraphicFramePr/>
          <p:nvPr>
            <p:extLst>
              <p:ext uri="{D42A27DB-BD31-4B8C-83A1-F6EECF244321}">
                <p14:modId xmlns:p14="http://schemas.microsoft.com/office/powerpoint/2010/main" val="2734081103"/>
              </p:ext>
            </p:extLst>
          </p:nvPr>
        </p:nvGraphicFramePr>
        <p:xfrm>
          <a:off x="659396" y="1510042"/>
          <a:ext cx="7560840" cy="447524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31221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CC874-9C87-4628-3156-193060F410DC}"/>
            </a:ext>
          </a:extLst>
        </p:cNvPr>
        <p:cNvGrpSpPr/>
        <p:nvPr/>
      </p:nvGrpSpPr>
      <p:grpSpPr>
        <a:xfrm>
          <a:off x="0" y="0"/>
          <a:ext cx="0" cy="0"/>
          <a:chOff x="0" y="0"/>
          <a:chExt cx="0" cy="0"/>
        </a:xfrm>
      </p:grpSpPr>
      <p:sp>
        <p:nvSpPr>
          <p:cNvPr id="8" name="element_02_01">
            <a:extLst>
              <a:ext uri="{FF2B5EF4-FFF2-40B4-BE49-F238E27FC236}">
                <a16:creationId xmlns:a16="http://schemas.microsoft.com/office/drawing/2014/main" id="{8768122A-3920-BFFD-CF21-7C773A4D36E1}"/>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31</a:t>
            </a:r>
          </a:p>
          <a:p>
            <a:r>
              <a:rPr lang="de-DE" dirty="0"/>
              <a:t>Mehrfachnennungen möglich (max. 3 Nennungen)</a:t>
            </a:r>
          </a:p>
        </p:txBody>
      </p:sp>
      <p:sp>
        <p:nvSpPr>
          <p:cNvPr id="4" name="Titel 3">
            <a:extLst>
              <a:ext uri="{FF2B5EF4-FFF2-40B4-BE49-F238E27FC236}">
                <a16:creationId xmlns:a16="http://schemas.microsoft.com/office/drawing/2014/main" id="{03E14497-15CA-4586-724D-FCE652F6DDDA}"/>
              </a:ext>
            </a:extLst>
          </p:cNvPr>
          <p:cNvSpPr>
            <a:spLocks noGrp="1"/>
          </p:cNvSpPr>
          <p:nvPr>
            <p:ph type="title"/>
          </p:nvPr>
        </p:nvSpPr>
        <p:spPr>
          <a:xfrm>
            <a:off x="371363" y="477106"/>
            <a:ext cx="11449162" cy="792000"/>
          </a:xfrm>
        </p:spPr>
        <p:txBody>
          <a:bodyPr/>
          <a:lstStyle/>
          <a:p>
            <a:r>
              <a:rPr lang="de-DE" dirty="0"/>
              <a:t>Was könnte Ihrer Meinung nach die Rahmenbedingungen am ehesten verbessern? </a:t>
            </a:r>
            <a:br>
              <a:rPr lang="de-DE" dirty="0"/>
            </a:br>
            <a:endParaRPr lang="de-DE" dirty="0"/>
          </a:p>
        </p:txBody>
      </p:sp>
      <p:sp>
        <p:nvSpPr>
          <p:cNvPr id="7" name="Textplatzhalter 6">
            <a:extLst>
              <a:ext uri="{FF2B5EF4-FFF2-40B4-BE49-F238E27FC236}">
                <a16:creationId xmlns:a16="http://schemas.microsoft.com/office/drawing/2014/main" id="{CEDC72AB-F870-D824-413C-1C5EE311B209}"/>
              </a:ext>
            </a:extLst>
          </p:cNvPr>
          <p:cNvSpPr>
            <a:spLocks noGrp="1"/>
          </p:cNvSpPr>
          <p:nvPr>
            <p:ph type="body" sz="quarter" idx="10"/>
            <p:custDataLst>
              <p:tags r:id="rId3"/>
            </p:custDataLst>
          </p:nvPr>
        </p:nvSpPr>
        <p:spPr/>
        <p:txBody>
          <a:bodyPr/>
          <a:lstStyle/>
          <a:p>
            <a:r>
              <a:rPr lang="de-DE"/>
              <a:t>3. Stimmungsbild weiterer Energiegenossenschaften in NRW</a:t>
            </a:r>
            <a:endParaRPr lang="de-DE" dirty="0"/>
          </a:p>
        </p:txBody>
      </p:sp>
      <p:sp>
        <p:nvSpPr>
          <p:cNvPr id="2" name="Fußzeilenplatzhalter 1">
            <a:extLst>
              <a:ext uri="{FF2B5EF4-FFF2-40B4-BE49-F238E27FC236}">
                <a16:creationId xmlns:a16="http://schemas.microsoft.com/office/drawing/2014/main" id="{97437103-B01B-07BB-2ED7-BF5D4AD92017}"/>
              </a:ext>
            </a:extLst>
          </p:cNvPr>
          <p:cNvSpPr>
            <a:spLocks noGrp="1"/>
          </p:cNvSpPr>
          <p:nvPr>
            <p:ph type="ftr" sz="quarter" idx="11"/>
          </p:nvPr>
        </p:nvSpPr>
        <p:spPr/>
        <p:txBody>
          <a:bodyPr/>
          <a:lstStyle/>
          <a:p>
            <a:r>
              <a:rPr lang="de-DE" dirty="0"/>
              <a:t>Befragung Genoverband-Energiegenossenschaften in NRW</a:t>
            </a:r>
          </a:p>
        </p:txBody>
      </p:sp>
      <p:graphicFrame>
        <p:nvGraphicFramePr>
          <p:cNvPr id="3" name="Chart 0">
            <a:extLst>
              <a:ext uri="{FF2B5EF4-FFF2-40B4-BE49-F238E27FC236}">
                <a16:creationId xmlns:a16="http://schemas.microsoft.com/office/drawing/2014/main" id="{84C569C8-CF35-AF76-8937-467B3FB7B5F0}"/>
              </a:ext>
            </a:extLst>
          </p:cNvPr>
          <p:cNvGraphicFramePr/>
          <p:nvPr>
            <p:extLst>
              <p:ext uri="{D42A27DB-BD31-4B8C-83A1-F6EECF244321}">
                <p14:modId xmlns:p14="http://schemas.microsoft.com/office/powerpoint/2010/main" val="2487660927"/>
              </p:ext>
            </p:extLst>
          </p:nvPr>
        </p:nvGraphicFramePr>
        <p:xfrm>
          <a:off x="371362" y="1484784"/>
          <a:ext cx="7759431" cy="48966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elle 4">
            <a:extLst>
              <a:ext uri="{FF2B5EF4-FFF2-40B4-BE49-F238E27FC236}">
                <a16:creationId xmlns:a16="http://schemas.microsoft.com/office/drawing/2014/main" id="{37B474C3-C417-BFFC-0316-75A54F02C9B8}"/>
              </a:ext>
            </a:extLst>
          </p:cNvPr>
          <p:cNvGraphicFramePr>
            <a:graphicFrameLocks noGrp="1"/>
          </p:cNvGraphicFramePr>
          <p:nvPr>
            <p:extLst>
              <p:ext uri="{D42A27DB-BD31-4B8C-83A1-F6EECF244321}">
                <p14:modId xmlns:p14="http://schemas.microsoft.com/office/powerpoint/2010/main" val="3291078919"/>
              </p:ext>
            </p:extLst>
          </p:nvPr>
        </p:nvGraphicFramePr>
        <p:xfrm>
          <a:off x="7257902" y="4293096"/>
          <a:ext cx="3140520" cy="1623060"/>
        </p:xfrm>
        <a:graphic>
          <a:graphicData uri="http://schemas.openxmlformats.org/drawingml/2006/table">
            <a:tbl>
              <a:tblPr>
                <a:tableStyleId>{5C22544A-7EE6-4342-B048-85BDC9FD1C3A}</a:tableStyleId>
              </a:tblPr>
              <a:tblGrid>
                <a:gridCol w="3140520">
                  <a:extLst>
                    <a:ext uri="{9D8B030D-6E8A-4147-A177-3AD203B41FA5}">
                      <a16:colId xmlns:a16="http://schemas.microsoft.com/office/drawing/2014/main" val="1635205470"/>
                    </a:ext>
                  </a:extLst>
                </a:gridCol>
              </a:tblGrid>
              <a:tr h="182880">
                <a:tc>
                  <a:txBody>
                    <a:bodyPr/>
                    <a:lstStyle/>
                    <a:p>
                      <a:pPr algn="l" fontAlgn="b">
                        <a:buNone/>
                      </a:pPr>
                      <a:r>
                        <a:rPr lang="de-DE" sz="1100" u="none" strike="noStrike">
                          <a:effectLst/>
                        </a:rPr>
                        <a:t>Bürokratieabbau</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8565926"/>
                  </a:ext>
                </a:extLst>
              </a:tr>
              <a:tr h="182880">
                <a:tc>
                  <a:txBody>
                    <a:bodyPr/>
                    <a:lstStyle/>
                    <a:p>
                      <a:pPr algn="l" fontAlgn="b">
                        <a:buNone/>
                      </a:pPr>
                      <a:r>
                        <a:rPr lang="de-DE" sz="1100" u="none" strike="noStrike">
                          <a:effectLst/>
                        </a:rPr>
                        <a:t>energy sharing</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94076402"/>
                  </a:ext>
                </a:extLst>
              </a:tr>
              <a:tr h="182880">
                <a:tc>
                  <a:txBody>
                    <a:bodyPr/>
                    <a:lstStyle/>
                    <a:p>
                      <a:pPr algn="l" fontAlgn="b">
                        <a:buNone/>
                      </a:pPr>
                      <a:r>
                        <a:rPr lang="de-DE" sz="1100" u="none" strike="noStrike">
                          <a:effectLst/>
                        </a:rPr>
                        <a:t>Hilfe und Unterstützung</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6998808"/>
                  </a:ext>
                </a:extLst>
              </a:tr>
              <a:tr h="182880">
                <a:tc>
                  <a:txBody>
                    <a:bodyPr/>
                    <a:lstStyle/>
                    <a:p>
                      <a:pPr algn="l" fontAlgn="b">
                        <a:buNone/>
                      </a:pPr>
                      <a:r>
                        <a:rPr lang="de-DE" sz="1100" u="none" strike="noStrike">
                          <a:effectLst/>
                        </a:rPr>
                        <a:t>aktuelles EU-Recht umsetzten!!!</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31120418"/>
                  </a:ext>
                </a:extLst>
              </a:tr>
              <a:tr h="182880">
                <a:tc>
                  <a:txBody>
                    <a:bodyPr/>
                    <a:lstStyle/>
                    <a:p>
                      <a:pPr algn="l" fontAlgn="b">
                        <a:buNone/>
                      </a:pPr>
                      <a:r>
                        <a:rPr lang="de-DE" sz="1100" u="none" strike="noStrike">
                          <a:effectLst/>
                        </a:rPr>
                        <a:t>Mehr Forschung und Ausbau der Speicherfabrikaton</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6463276"/>
                  </a:ext>
                </a:extLst>
              </a:tr>
              <a:tr h="182880">
                <a:tc>
                  <a:txBody>
                    <a:bodyPr/>
                    <a:lstStyle/>
                    <a:p>
                      <a:pPr algn="l" fontAlgn="b">
                        <a:buNone/>
                      </a:pPr>
                      <a:r>
                        <a:rPr lang="de-DE" sz="1100" u="none" strike="noStrike">
                          <a:effectLst/>
                        </a:rPr>
                        <a:t>unsicherheit durch Politik</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8595135"/>
                  </a:ext>
                </a:extLst>
              </a:tr>
              <a:tr h="182880">
                <a:tc>
                  <a:txBody>
                    <a:bodyPr/>
                    <a:lstStyle/>
                    <a:p>
                      <a:pPr algn="l" fontAlgn="b">
                        <a:buNone/>
                      </a:pPr>
                      <a:r>
                        <a:rPr lang="de-DE" sz="1100" u="none" strike="noStrike">
                          <a:effectLst/>
                        </a:rPr>
                        <a:t>wirkliches Energy Sharing</a:t>
                      </a:r>
                      <a:endParaRPr lang="de-DE"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5642512"/>
                  </a:ext>
                </a:extLst>
              </a:tr>
              <a:tr h="182880">
                <a:tc>
                  <a:txBody>
                    <a:bodyPr/>
                    <a:lstStyle/>
                    <a:p>
                      <a:pPr algn="l" fontAlgn="b">
                        <a:buNone/>
                      </a:pPr>
                      <a:r>
                        <a:rPr lang="de-DE" sz="1100" u="none" strike="noStrike" dirty="0">
                          <a:effectLst/>
                        </a:rPr>
                        <a:t>politische Stabilität</a:t>
                      </a:r>
                      <a:endParaRPr lang="de-DE"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9167929"/>
                  </a:ext>
                </a:extLst>
              </a:tr>
            </a:tbl>
          </a:graphicData>
        </a:graphic>
      </p:graphicFrame>
      <p:sp>
        <p:nvSpPr>
          <p:cNvPr id="9" name="Pfeil: nach rechts 8">
            <a:extLst>
              <a:ext uri="{FF2B5EF4-FFF2-40B4-BE49-F238E27FC236}">
                <a16:creationId xmlns:a16="http://schemas.microsoft.com/office/drawing/2014/main" id="{528643C7-C9EF-3461-6A2F-642885A07C59}"/>
              </a:ext>
            </a:extLst>
          </p:cNvPr>
          <p:cNvSpPr/>
          <p:nvPr/>
        </p:nvSpPr>
        <p:spPr>
          <a:xfrm>
            <a:off x="6033176" y="5013452"/>
            <a:ext cx="1070936" cy="416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436685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4EB5EF6-7456-65A6-6F66-3F5E29452096}"/>
              </a:ext>
            </a:extLst>
          </p:cNvPr>
          <p:cNvSpPr>
            <a:spLocks noGrp="1"/>
          </p:cNvSpPr>
          <p:nvPr>
            <p:ph type="body" sz="quarter" idx="10"/>
          </p:nvPr>
        </p:nvSpPr>
        <p:spPr/>
        <p:txBody>
          <a:bodyPr/>
          <a:lstStyle/>
          <a:p>
            <a:r>
              <a:rPr lang="de-DE" dirty="0"/>
              <a:t>Nora Vehling</a:t>
            </a:r>
          </a:p>
          <a:p>
            <a:r>
              <a:rPr lang="de-DE" dirty="0"/>
              <a:t>Genoverband e.V.</a:t>
            </a:r>
          </a:p>
          <a:p>
            <a:r>
              <a:rPr lang="de-DE" dirty="0"/>
              <a:t>Bereich Kommunikation &amp; Change</a:t>
            </a:r>
          </a:p>
          <a:p>
            <a:r>
              <a:rPr lang="de-DE" dirty="0"/>
              <a:t>+49 151 65 290 262</a:t>
            </a:r>
            <a:br>
              <a:rPr lang="de-DE" dirty="0"/>
            </a:br>
            <a:r>
              <a:rPr lang="de-DE" u="sng" dirty="0">
                <a:solidFill>
                  <a:srgbClr val="00E1B9"/>
                </a:solidFill>
                <a:hlinkClick r:id="rId4">
                  <a:extLst>
                    <a:ext uri="{A12FA001-AC4F-418D-AE19-62706E023703}">
                      <ahyp:hlinkClr xmlns:ahyp="http://schemas.microsoft.com/office/drawing/2018/hyperlinkcolor" val="tx"/>
                    </a:ext>
                  </a:extLst>
                </a:hlinkClick>
              </a:rPr>
              <a:t>nora.vehling@genoverband.de</a:t>
            </a:r>
            <a:endParaRPr lang="de-DE" dirty="0">
              <a:solidFill>
                <a:srgbClr val="00E1B9"/>
              </a:solidFill>
            </a:endParaRPr>
          </a:p>
          <a:p>
            <a:endParaRPr lang="de-DE" dirty="0">
              <a:solidFill>
                <a:srgbClr val="00E1B9"/>
              </a:solidFill>
            </a:endParaRPr>
          </a:p>
          <a:p>
            <a:endParaRPr lang="de-DE" dirty="0"/>
          </a:p>
        </p:txBody>
      </p:sp>
      <p:sp>
        <p:nvSpPr>
          <p:cNvPr id="3" name="Titel 2">
            <a:extLst>
              <a:ext uri="{FF2B5EF4-FFF2-40B4-BE49-F238E27FC236}">
                <a16:creationId xmlns:a16="http://schemas.microsoft.com/office/drawing/2014/main" id="{78D50E6D-5FEF-49A7-9957-B6A9C3C30132}"/>
              </a:ext>
            </a:extLst>
          </p:cNvPr>
          <p:cNvSpPr>
            <a:spLocks noGrp="1"/>
          </p:cNvSpPr>
          <p:nvPr>
            <p:ph type="title"/>
          </p:nvPr>
        </p:nvSpPr>
        <p:spPr/>
        <p:txBody>
          <a:bodyPr/>
          <a:lstStyle/>
          <a:p>
            <a:r>
              <a:rPr lang="de-DE" dirty="0"/>
              <a:t>Vielen Dank</a:t>
            </a:r>
          </a:p>
        </p:txBody>
      </p:sp>
    </p:spTree>
    <p:custDataLst>
      <p:tags r:id="rId1"/>
    </p:custDataLst>
    <p:extLst>
      <p:ext uri="{BB962C8B-B14F-4D97-AF65-F5344CB8AC3E}">
        <p14:creationId xmlns:p14="http://schemas.microsoft.com/office/powerpoint/2010/main" val="35787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C9865E2-A801-8C65-FC4B-25A3381A75E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 r="-391"/>
          <a:stretch/>
        </p:blipFill>
        <p:spPr>
          <a:xfrm>
            <a:off x="371475" y="1610674"/>
            <a:ext cx="4536393" cy="4518664"/>
          </a:xfrm>
          <a:prstGeom prst="rect">
            <a:avLst/>
          </a:prstGeom>
        </p:spPr>
      </p:pic>
      <p:sp>
        <p:nvSpPr>
          <p:cNvPr id="2" name="Titel 1">
            <a:extLst>
              <a:ext uri="{FF2B5EF4-FFF2-40B4-BE49-F238E27FC236}">
                <a16:creationId xmlns:a16="http://schemas.microsoft.com/office/drawing/2014/main" id="{A9420A65-41FE-4F85-8C22-DBA6737A6C71}"/>
              </a:ext>
            </a:extLst>
          </p:cNvPr>
          <p:cNvSpPr>
            <a:spLocks noGrp="1"/>
          </p:cNvSpPr>
          <p:nvPr>
            <p:ph type="title"/>
          </p:nvPr>
        </p:nvSpPr>
        <p:spPr>
          <a:xfrm>
            <a:off x="371363" y="477106"/>
            <a:ext cx="11449162" cy="792000"/>
          </a:xfrm>
        </p:spPr>
        <p:txBody>
          <a:bodyPr/>
          <a:lstStyle/>
          <a:p>
            <a:r>
              <a:rPr lang="de-DE" dirty="0"/>
              <a:t>Ziel &amp; Zweck der Befragung </a:t>
            </a:r>
          </a:p>
        </p:txBody>
      </p:sp>
      <p:sp>
        <p:nvSpPr>
          <p:cNvPr id="8" name="Textplatzhalter 7">
            <a:extLst>
              <a:ext uri="{FF2B5EF4-FFF2-40B4-BE49-F238E27FC236}">
                <a16:creationId xmlns:a16="http://schemas.microsoft.com/office/drawing/2014/main" id="{A8604C19-4A8E-61A1-5FF0-4E19990C2B76}"/>
              </a:ext>
            </a:extLst>
          </p:cNvPr>
          <p:cNvSpPr>
            <a:spLocks noGrp="1"/>
          </p:cNvSpPr>
          <p:nvPr>
            <p:ph type="body" sz="quarter" idx="10"/>
          </p:nvPr>
        </p:nvSpPr>
        <p:spPr/>
        <p:txBody>
          <a:bodyPr/>
          <a:lstStyle/>
          <a:p>
            <a:r>
              <a:rPr lang="de-DE" dirty="0"/>
              <a:t>Einleitung</a:t>
            </a:r>
          </a:p>
        </p:txBody>
      </p:sp>
      <p:sp>
        <p:nvSpPr>
          <p:cNvPr id="10" name="ElementText1">
            <a:extLst>
              <a:ext uri="{FF2B5EF4-FFF2-40B4-BE49-F238E27FC236}">
                <a16:creationId xmlns:a16="http://schemas.microsoft.com/office/drawing/2014/main" id="{C595A9B0-6990-0A8E-469A-4B9E307C0F28}"/>
              </a:ext>
            </a:extLst>
          </p:cNvPr>
          <p:cNvSpPr txBox="1">
            <a:spLocks/>
          </p:cNvSpPr>
          <p:nvPr>
            <p:custDataLst>
              <p:tags r:id="rId2"/>
            </p:custDataLst>
          </p:nvPr>
        </p:nvSpPr>
        <p:spPr>
          <a:xfrm>
            <a:off x="1523363" y="2744796"/>
            <a:ext cx="7308941" cy="2268380"/>
          </a:xfrm>
          <a:prstGeom prst="roundRect">
            <a:avLst>
              <a:gd name="adj" fmla="val 0"/>
            </a:avLst>
          </a:prstGeom>
        </p:spPr>
        <p:txBody>
          <a:bodyPr vert="horz" lIns="144000" tIns="144000" rIns="144000" bIns="14400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4" name="Fußzeilenplatzhalter 3">
            <a:extLst>
              <a:ext uri="{FF2B5EF4-FFF2-40B4-BE49-F238E27FC236}">
                <a16:creationId xmlns:a16="http://schemas.microsoft.com/office/drawing/2014/main" id="{30074504-08B2-A856-7A54-B8D01540CB4E}"/>
              </a:ext>
            </a:extLst>
          </p:cNvPr>
          <p:cNvSpPr>
            <a:spLocks noGrp="1"/>
          </p:cNvSpPr>
          <p:nvPr>
            <p:ph type="ftr" sz="quarter" idx="11"/>
          </p:nvPr>
        </p:nvSpPr>
        <p:spPr/>
        <p:txBody>
          <a:bodyPr/>
          <a:lstStyle/>
          <a:p>
            <a:r>
              <a:rPr lang="de-DE" dirty="0"/>
              <a:t>Befragung Genoverband-Energiegenossenschaften in NRW</a:t>
            </a:r>
          </a:p>
        </p:txBody>
      </p:sp>
      <p:sp>
        <p:nvSpPr>
          <p:cNvPr id="7" name="Rectangle 3">
            <a:extLst>
              <a:ext uri="{FF2B5EF4-FFF2-40B4-BE49-F238E27FC236}">
                <a16:creationId xmlns:a16="http://schemas.microsoft.com/office/drawing/2014/main" id="{0D51B03F-C8B8-C436-72DE-761D861A8D2C}"/>
              </a:ext>
            </a:extLst>
          </p:cNvPr>
          <p:cNvSpPr>
            <a:spLocks noChangeArrowheads="1"/>
          </p:cNvSpPr>
          <p:nvPr/>
        </p:nvSpPr>
        <p:spPr bwMode="auto">
          <a:xfrm>
            <a:off x="1271409" y="1946402"/>
            <a:ext cx="964907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800" b="1" i="0" u="none" strike="noStrike" cap="none" normalizeH="0" baseline="0" dirty="0">
                <a:ln>
                  <a:noFill/>
                </a:ln>
                <a:solidFill>
                  <a:schemeClr val="tx1"/>
                </a:solidFill>
                <a:effectLst/>
                <a:latin typeface="Arial" panose="020B0604020202020204" pitchFamily="34" charset="0"/>
              </a:rPr>
              <a:t>Ziel und Hintergrund der Umfrage </a:t>
            </a:r>
          </a:p>
          <a:p>
            <a:pPr marL="0" marR="0" lvl="0" indent="0" algn="l" defTabSz="914400" rtl="0" eaLnBrk="0" fontAlgn="base" latinLnBrk="0" hangingPunct="0">
              <a:lnSpc>
                <a:spcPct val="100000"/>
              </a:lnSpc>
              <a:spcBef>
                <a:spcPct val="0"/>
              </a:spcBef>
              <a:spcAft>
                <a:spcPct val="0"/>
              </a:spcAft>
              <a:buClrTx/>
              <a:buSzTx/>
              <a:tabLst/>
            </a:pPr>
            <a:endParaRPr lang="de-DE" altLang="de-DE" dirty="0">
              <a:latin typeface="Arial" panose="020B0604020202020204" pitchFamily="34" charset="0"/>
            </a:endParaRPr>
          </a:p>
          <a:p>
            <a:pPr lvl="0" eaLnBrk="0" fontAlgn="base" hangingPunct="0">
              <a:spcBef>
                <a:spcPct val="0"/>
              </a:spcBef>
              <a:spcAft>
                <a:spcPct val="0"/>
              </a:spcAft>
            </a:pPr>
            <a:r>
              <a:rPr lang="de-DE" altLang="de-DE" dirty="0">
                <a:latin typeface="Arial" panose="020B0604020202020204" pitchFamily="34" charset="0"/>
              </a:rPr>
              <a:t>Für die </a:t>
            </a:r>
            <a:r>
              <a:rPr lang="de-DE" dirty="0"/>
              <a:t>Evaluierung </a:t>
            </a:r>
            <a:r>
              <a:rPr lang="de-DE" altLang="de-DE" dirty="0">
                <a:latin typeface="Arial" panose="020B0604020202020204" pitchFamily="34" charset="0"/>
              </a:rPr>
              <a:t>der im Oktober 2022 gestarteten „Task Force Ausbaubeschleunigung Windenergie NRW“ vom Ministerium für Umwelt, Naturschutz und Verkehr des Landes NRW wollten wir merkbare Veränderungen der letzten zwei Jahre unter unseren Energiegenossenschaften in NRW abfragen.</a:t>
            </a:r>
          </a:p>
          <a:p>
            <a:pPr lvl="0" eaLnBrk="0" fontAlgn="base" hangingPunct="0">
              <a:spcBef>
                <a:spcPct val="0"/>
              </a:spcBef>
              <a:spcAft>
                <a:spcPct val="0"/>
              </a:spcAft>
            </a:pPr>
            <a:r>
              <a:rPr lang="de-DE" altLang="de-DE" dirty="0">
                <a:latin typeface="Arial" panose="020B0604020202020204" pitchFamily="34" charset="0"/>
              </a:rPr>
              <a:t>Ziel war es die Ergebnisse im Folge-Workshop am 30.9.2025 unter dem Titel „Beschleunigung immissionsschutzrechtlicher Genehmigungsverfahren für Windenergieanlagen in NRW“ einzubringen.</a:t>
            </a: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180000" lvl="2" indent="-180000" eaLnBrk="0">
              <a:spcBef>
                <a:spcPts val="600"/>
              </a:spcBef>
              <a:buFontTx/>
              <a:buChar char="•"/>
            </a:pPr>
            <a:r>
              <a:rPr lang="de-DE" altLang="de-DE" dirty="0">
                <a:latin typeface="Arial" panose="020B0604020202020204" pitchFamily="34" charset="0"/>
              </a:rPr>
              <a:t>Teilnehmerzahl (n = 71 von 120 möglichen Teilnehmern) </a:t>
            </a:r>
          </a:p>
          <a:p>
            <a:pPr marL="180000" lvl="2" indent="-180000" eaLnBrk="0">
              <a:spcBef>
                <a:spcPts val="600"/>
              </a:spcBef>
              <a:buFontTx/>
              <a:buChar char="•"/>
            </a:pPr>
            <a:r>
              <a:rPr lang="de-DE" altLang="de-DE" dirty="0">
                <a:latin typeface="Arial" panose="020B0604020202020204" pitchFamily="34" charset="0"/>
              </a:rPr>
              <a:t>Zeitraum der Erhebung </a:t>
            </a:r>
            <a:r>
              <a:rPr lang="de-DE" dirty="0">
                <a:latin typeface="Arial" panose="020B0604020202020204" pitchFamily="34" charset="0"/>
              </a:rPr>
              <a:t>14.8. – 25.9.2025</a:t>
            </a: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78926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ementText7">
            <a:extLst>
              <a:ext uri="{FF2B5EF4-FFF2-40B4-BE49-F238E27FC236}">
                <a16:creationId xmlns:a16="http://schemas.microsoft.com/office/drawing/2014/main" id="{842A542A-B834-542B-A6B8-A1DA9A17690A}"/>
              </a:ext>
            </a:extLst>
          </p:cNvPr>
          <p:cNvSpPr txBox="1">
            <a:spLocks/>
          </p:cNvSpPr>
          <p:nvPr>
            <p:custDataLst>
              <p:tags r:id="rId2"/>
            </p:custDataLst>
          </p:nvPr>
        </p:nvSpPr>
        <p:spPr>
          <a:xfrm>
            <a:off x="6419916" y="1642863"/>
            <a:ext cx="5592081" cy="1354089"/>
          </a:xfrm>
          <a:prstGeom prst="roundRect">
            <a:avLst>
              <a:gd name="adj" fmla="val 0"/>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de-DE" dirty="0">
                <a:solidFill>
                  <a:schemeClr val="bg1"/>
                </a:solidFill>
              </a:rPr>
              <a:t>Insgesamt haben aus dem Bereich Wind 31 Genossenschaften aus NRW teilgenommen, n= 31.</a:t>
            </a:r>
          </a:p>
          <a:p>
            <a:pPr lvl="2"/>
            <a:r>
              <a:rPr lang="de-DE" dirty="0">
                <a:solidFill>
                  <a:schemeClr val="bg1"/>
                </a:solidFill>
              </a:rPr>
              <a:t>Teilnehmende Genossenschaften aus anderen Energiebereichen, verteilen sich wie folgt:</a:t>
            </a:r>
          </a:p>
          <a:p>
            <a:pPr lvl="2"/>
            <a:endParaRPr lang="de-DE" dirty="0">
              <a:solidFill>
                <a:schemeClr val="bg1"/>
              </a:solidFill>
            </a:endParaRPr>
          </a:p>
        </p:txBody>
      </p:sp>
      <p:sp>
        <p:nvSpPr>
          <p:cNvPr id="2" name="Titel 1">
            <a:extLst>
              <a:ext uri="{FF2B5EF4-FFF2-40B4-BE49-F238E27FC236}">
                <a16:creationId xmlns:a16="http://schemas.microsoft.com/office/drawing/2014/main" id="{E170706E-C08B-4C44-A010-D4E13E6B6E10}"/>
              </a:ext>
            </a:extLst>
          </p:cNvPr>
          <p:cNvSpPr>
            <a:spLocks noGrp="1"/>
          </p:cNvSpPr>
          <p:nvPr>
            <p:ph type="title"/>
          </p:nvPr>
        </p:nvSpPr>
        <p:spPr/>
        <p:txBody>
          <a:bodyPr/>
          <a:lstStyle/>
          <a:p>
            <a:r>
              <a:rPr lang="de-DE" dirty="0"/>
              <a:t>Tätigkeitsbereiche der Energiegenossenschaften</a:t>
            </a:r>
          </a:p>
        </p:txBody>
      </p:sp>
      <p:sp>
        <p:nvSpPr>
          <p:cNvPr id="4" name="Textplatzhalter 3">
            <a:extLst>
              <a:ext uri="{FF2B5EF4-FFF2-40B4-BE49-F238E27FC236}">
                <a16:creationId xmlns:a16="http://schemas.microsoft.com/office/drawing/2014/main" id="{14E28845-958E-7A5D-372D-D27F212490E5}"/>
              </a:ext>
            </a:extLst>
          </p:cNvPr>
          <p:cNvSpPr>
            <a:spLocks noGrp="1"/>
          </p:cNvSpPr>
          <p:nvPr>
            <p:ph type="body" sz="quarter" idx="11"/>
          </p:nvPr>
        </p:nvSpPr>
        <p:spPr/>
        <p:txBody>
          <a:bodyPr/>
          <a:lstStyle/>
          <a:p>
            <a:r>
              <a:rPr lang="de-DE" dirty="0"/>
              <a:t>Einleitung</a:t>
            </a:r>
          </a:p>
        </p:txBody>
      </p:sp>
      <p:sp>
        <p:nvSpPr>
          <p:cNvPr id="6" name="masterStyle2">
            <a:extLst>
              <a:ext uri="{FF2B5EF4-FFF2-40B4-BE49-F238E27FC236}">
                <a16:creationId xmlns:a16="http://schemas.microsoft.com/office/drawing/2014/main" id="{50355481-4ED8-DABE-D8D2-42DB856B29BC}"/>
              </a:ext>
            </a:extLst>
          </p:cNvPr>
          <p:cNvSpPr txBox="1">
            <a:spLocks/>
          </p:cNvSpPr>
          <p:nvPr>
            <p:custDataLst>
              <p:tags r:id="rId3"/>
            </p:custDataLst>
          </p:nvPr>
        </p:nvSpPr>
        <p:spPr>
          <a:xfrm>
            <a:off x="263328" y="2617472"/>
            <a:ext cx="5508637" cy="649323"/>
          </a:xfrm>
          <a:prstGeom prst="roundRect">
            <a:avLst>
              <a:gd name="adj" fmla="val 0"/>
            </a:avLst>
          </a:prstGeom>
          <a:solidFill>
            <a:srgbClr val="69F5C8"/>
          </a:solidFill>
        </p:spPr>
        <p:txBody>
          <a:bodyPr vert="horz" lIns="144000" tIns="144000" rIns="144000" bIns="144000" rtlCol="0" anchor="ctr">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solidFill>
                  <a:srgbClr val="001478"/>
                </a:solidFill>
              </a:rPr>
              <a:t>Sind Sie im Bereich Windenergie als Energiegenossenschaft tätig? Ja/Nein</a:t>
            </a:r>
          </a:p>
        </p:txBody>
      </p:sp>
      <p:sp>
        <p:nvSpPr>
          <p:cNvPr id="9" name="ElementArrow1">
            <a:extLst>
              <a:ext uri="{FF2B5EF4-FFF2-40B4-BE49-F238E27FC236}">
                <a16:creationId xmlns:a16="http://schemas.microsoft.com/office/drawing/2014/main" id="{22712DEB-A3D1-40FA-B1FB-A1127481F0EC}"/>
              </a:ext>
            </a:extLst>
          </p:cNvPr>
          <p:cNvSpPr/>
          <p:nvPr>
            <p:custDataLst>
              <p:tags r:id="rId4"/>
            </p:custDataLst>
          </p:nvPr>
        </p:nvSpPr>
        <p:spPr bwMode="gray">
          <a:xfrm>
            <a:off x="5952024" y="3266795"/>
            <a:ext cx="324000" cy="1188000"/>
          </a:xfrm>
          <a:prstGeom prst="rightArrow">
            <a:avLst>
              <a:gd name="adj1" fmla="val 100000"/>
              <a:gd name="adj2" fmla="val 100000"/>
            </a:avLst>
          </a:prstGeom>
          <a:solidFill>
            <a:srgbClr val="0096FF"/>
          </a:solidFill>
          <a:ln w="571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defRPr/>
            </a:pPr>
            <a:endParaRPr lang="de-DE" sz="1462" dirty="0" err="1">
              <a:solidFill>
                <a:srgbClr val="FFFFFF"/>
              </a:solidFill>
              <a:latin typeface="Arial" panose="020B0604020202020204" pitchFamily="34" charset="0"/>
              <a:cs typeface="Arial" pitchFamily="34" charset="0"/>
            </a:endParaRPr>
          </a:p>
        </p:txBody>
      </p:sp>
      <p:sp>
        <p:nvSpPr>
          <p:cNvPr id="5" name="Fußzeilenplatzhalter 4">
            <a:extLst>
              <a:ext uri="{FF2B5EF4-FFF2-40B4-BE49-F238E27FC236}">
                <a16:creationId xmlns:a16="http://schemas.microsoft.com/office/drawing/2014/main" id="{7EC4952A-3B60-F9E5-D447-109B341B08EA}"/>
              </a:ext>
            </a:extLst>
          </p:cNvPr>
          <p:cNvSpPr>
            <a:spLocks noGrp="1"/>
          </p:cNvSpPr>
          <p:nvPr>
            <p:ph type="ftr" sz="quarter" idx="12"/>
          </p:nvPr>
        </p:nvSpPr>
        <p:spPr>
          <a:xfrm>
            <a:off x="731220" y="6515890"/>
            <a:ext cx="5148000" cy="144016"/>
          </a:xfrm>
        </p:spPr>
        <p:txBody>
          <a:bodyPr/>
          <a:lstStyle/>
          <a:p>
            <a:r>
              <a:rPr lang="de-DE" dirty="0"/>
              <a:t>Befragung Genoverband-Energiegenossenschaften in NRW</a:t>
            </a:r>
          </a:p>
        </p:txBody>
      </p:sp>
      <p:sp>
        <p:nvSpPr>
          <p:cNvPr id="10" name="Textfeld 9">
            <a:extLst>
              <a:ext uri="{FF2B5EF4-FFF2-40B4-BE49-F238E27FC236}">
                <a16:creationId xmlns:a16="http://schemas.microsoft.com/office/drawing/2014/main" id="{C8AA78E6-9F64-F645-C5DE-BFBF7DB9D85E}"/>
              </a:ext>
            </a:extLst>
          </p:cNvPr>
          <p:cNvSpPr txBox="1"/>
          <p:nvPr/>
        </p:nvSpPr>
        <p:spPr>
          <a:xfrm>
            <a:off x="298559" y="1642863"/>
            <a:ext cx="5580661" cy="738664"/>
          </a:xfrm>
          <a:prstGeom prst="rect">
            <a:avLst/>
          </a:prstGeom>
          <a:noFill/>
        </p:spPr>
        <p:txBody>
          <a:bodyPr wrap="square">
            <a:spAutoFit/>
          </a:bodyPr>
          <a:lstStyle/>
          <a:p>
            <a:r>
              <a:rPr lang="de-DE" sz="1400" dirty="0"/>
              <a:t>Aus technischen Gründen war es nicht möglich ausschließlich Energiegenossenschaften im Bereich Wind zu erreichen, sodass die Umfrage zweiteilig aufgebaut wurde.</a:t>
            </a:r>
          </a:p>
        </p:txBody>
      </p:sp>
      <p:graphicFrame>
        <p:nvGraphicFramePr>
          <p:cNvPr id="14" name="Chart 0">
            <a:extLst>
              <a:ext uri="{FF2B5EF4-FFF2-40B4-BE49-F238E27FC236}">
                <a16:creationId xmlns:a16="http://schemas.microsoft.com/office/drawing/2014/main" id="{D603DC75-5357-60FF-CC2D-F6E199AA0C4F}"/>
              </a:ext>
            </a:extLst>
          </p:cNvPr>
          <p:cNvGraphicFramePr/>
          <p:nvPr>
            <p:extLst>
              <p:ext uri="{D42A27DB-BD31-4B8C-83A1-F6EECF244321}">
                <p14:modId xmlns:p14="http://schemas.microsoft.com/office/powerpoint/2010/main" val="595822438"/>
              </p:ext>
            </p:extLst>
          </p:nvPr>
        </p:nvGraphicFramePr>
        <p:xfrm>
          <a:off x="6420036" y="3400513"/>
          <a:ext cx="5472589" cy="26839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0">
            <a:extLst>
              <a:ext uri="{FF2B5EF4-FFF2-40B4-BE49-F238E27FC236}">
                <a16:creationId xmlns:a16="http://schemas.microsoft.com/office/drawing/2014/main" id="{B27A254A-8AEA-1C4A-D282-D7B2F562788E}"/>
              </a:ext>
            </a:extLst>
          </p:cNvPr>
          <p:cNvGraphicFramePr/>
          <p:nvPr>
            <p:extLst>
              <p:ext uri="{D42A27DB-BD31-4B8C-83A1-F6EECF244321}">
                <p14:modId xmlns:p14="http://schemas.microsoft.com/office/powerpoint/2010/main" val="4229147441"/>
              </p:ext>
            </p:extLst>
          </p:nvPr>
        </p:nvGraphicFramePr>
        <p:xfrm>
          <a:off x="263328" y="3356992"/>
          <a:ext cx="5148000" cy="2610102"/>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1"/>
    </p:custDataLst>
    <p:extLst>
      <p:ext uri="{BB962C8B-B14F-4D97-AF65-F5344CB8AC3E}">
        <p14:creationId xmlns:p14="http://schemas.microsoft.com/office/powerpoint/2010/main" val="241731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ement_02_01">
            <a:extLst>
              <a:ext uri="{FF2B5EF4-FFF2-40B4-BE49-F238E27FC236}">
                <a16:creationId xmlns:a16="http://schemas.microsoft.com/office/drawing/2014/main" id="{F7DF3847-3CA8-CD70-A74B-96E7050EC7E8}"/>
              </a:ext>
            </a:extLst>
          </p:cNvPr>
          <p:cNvSpPr txBox="1">
            <a:spLocks/>
          </p:cNvSpPr>
          <p:nvPr>
            <p:custDataLst>
              <p:tags r:id="rId2"/>
            </p:custDataLst>
          </p:nvPr>
        </p:nvSpPr>
        <p:spPr>
          <a:xfrm>
            <a:off x="371363" y="1592796"/>
            <a:ext cx="11449273" cy="453650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Voraussetzungen der Befragung</a:t>
            </a:r>
          </a:p>
          <a:p>
            <a:pPr lvl="2"/>
            <a:r>
              <a:rPr lang="de-DE" dirty="0"/>
              <a:t>Die Umfrage richtete sich an alle 195 E-Mailadressen, der etwa 120 Mitgliedsgenossenschaften beim Genoverband in NRW. Die E-Mailadressen der Vorstandsvorsitzenden wurden genutzt, sofern hinterlegt.</a:t>
            </a:r>
          </a:p>
          <a:p>
            <a:pPr lvl="2"/>
            <a:r>
              <a:rPr lang="de-DE" dirty="0"/>
              <a:t>Im Zeitraum vom 14.8. – 25.9.2025 wurde die Einladung an der Befragung teilzunehmen zwei Mal verschickt</a:t>
            </a:r>
          </a:p>
          <a:p>
            <a:pPr lvl="2"/>
            <a:r>
              <a:rPr lang="de-DE" dirty="0"/>
              <a:t>Primärer Fokus lag auf der Befragung von Windenergiegenossenschaften. Ziel war es innerhalb kürzester Zeit ein Stimmungsbild mit vielen Praxiserfahrungen zu sammeln, deswegen wurde in den meisten Fragestellungen mit offenen Textfeldern gearbeitet.</a:t>
            </a:r>
          </a:p>
          <a:p>
            <a:pPr lvl="2"/>
            <a:r>
              <a:rPr lang="de-DE" dirty="0"/>
              <a:t>Für die Genossenschaften aus anderen Energiebereichen als Windenergie wurde ein allgemeiner Fragebogen entwickelt. Die Ergebnisse sind dieser Auswertung beigefügt.</a:t>
            </a:r>
          </a:p>
          <a:p>
            <a:pPr lvl="2"/>
            <a:r>
              <a:rPr lang="de-DE" dirty="0"/>
              <a:t>Mit einer Teilnahme von 71 Personen von 120 möglichen Unternehmen ist die Umfrage nicht repräsentativ und bildet ein Stimmungsbild ab.</a:t>
            </a:r>
          </a:p>
          <a:p>
            <a:pPr lvl="1"/>
            <a:endParaRPr lang="de-DE" dirty="0"/>
          </a:p>
        </p:txBody>
      </p:sp>
      <p:sp>
        <p:nvSpPr>
          <p:cNvPr id="4" name="Titel 3">
            <a:extLst>
              <a:ext uri="{FF2B5EF4-FFF2-40B4-BE49-F238E27FC236}">
                <a16:creationId xmlns:a16="http://schemas.microsoft.com/office/drawing/2014/main" id="{D01708B9-3EA1-4BDD-BCFD-903CCCFC713A}"/>
              </a:ext>
            </a:extLst>
          </p:cNvPr>
          <p:cNvSpPr>
            <a:spLocks noGrp="1"/>
          </p:cNvSpPr>
          <p:nvPr>
            <p:ph type="title"/>
          </p:nvPr>
        </p:nvSpPr>
        <p:spPr>
          <a:xfrm>
            <a:off x="371363" y="477106"/>
            <a:ext cx="11449162" cy="792000"/>
          </a:xfrm>
        </p:spPr>
        <p:txBody>
          <a:bodyPr/>
          <a:lstStyle/>
          <a:p>
            <a:r>
              <a:rPr lang="de-DE" dirty="0"/>
              <a:t>Aufbau und Einordnung</a:t>
            </a:r>
          </a:p>
        </p:txBody>
      </p:sp>
      <p:sp>
        <p:nvSpPr>
          <p:cNvPr id="7" name="Textplatzhalter 6">
            <a:extLst>
              <a:ext uri="{FF2B5EF4-FFF2-40B4-BE49-F238E27FC236}">
                <a16:creationId xmlns:a16="http://schemas.microsoft.com/office/drawing/2014/main" id="{7BF6B344-6759-0685-F8DC-4766837BB7D2}"/>
              </a:ext>
            </a:extLst>
          </p:cNvPr>
          <p:cNvSpPr>
            <a:spLocks noGrp="1"/>
          </p:cNvSpPr>
          <p:nvPr>
            <p:ph type="body" sz="quarter" idx="10"/>
          </p:nvPr>
        </p:nvSpPr>
        <p:spPr/>
        <p:txBody>
          <a:bodyPr/>
          <a:lstStyle/>
          <a:p>
            <a:r>
              <a:rPr lang="de-DE" dirty="0"/>
              <a:t>Einleitung</a:t>
            </a:r>
          </a:p>
        </p:txBody>
      </p:sp>
      <p:sp>
        <p:nvSpPr>
          <p:cNvPr id="6" name="Fazit Box">
            <a:extLst>
              <a:ext uri="{FF2B5EF4-FFF2-40B4-BE49-F238E27FC236}">
                <a16:creationId xmlns:a16="http://schemas.microsoft.com/office/drawing/2014/main" id="{9235EA2F-356F-2ED4-A3DA-B163FB5B2E72}"/>
              </a:ext>
            </a:extLst>
          </p:cNvPr>
          <p:cNvSpPr/>
          <p:nvPr>
            <p:custDataLst>
              <p:tags r:id="rId3"/>
            </p:custDataLst>
          </p:nvPr>
        </p:nvSpPr>
        <p:spPr bwMode="gray">
          <a:xfrm>
            <a:off x="0" y="5589239"/>
            <a:ext cx="6817670" cy="540000"/>
          </a:xfrm>
          <a:prstGeom prst="rect">
            <a:avLst/>
          </a:prstGeom>
          <a:solidFill>
            <a:srgbClr val="69F5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 rIns="72000" bIns="18000" numCol="1" spcCol="0" rtlCol="0" fromWordArt="0" anchor="ctr" anchorCtr="0" forceAA="0" compatLnSpc="1">
            <a:prstTxWarp prst="textNoShape">
              <a:avLst/>
            </a:prstTxWarp>
            <a:noAutofit/>
          </a:bodyPr>
          <a:lstStyle/>
          <a:p>
            <a:r>
              <a:rPr lang="de-DE" sz="1600" b="1" dirty="0">
                <a:solidFill>
                  <a:srgbClr val="001478"/>
                </a:solidFill>
              </a:rPr>
              <a:t>Die Umfrage zeigt ein Stimmungsbild der Energie-Genossenschaften in NRW </a:t>
            </a:r>
          </a:p>
        </p:txBody>
      </p:sp>
      <p:sp>
        <p:nvSpPr>
          <p:cNvPr id="2" name="Fußzeilenplatzhalter 1">
            <a:extLst>
              <a:ext uri="{FF2B5EF4-FFF2-40B4-BE49-F238E27FC236}">
                <a16:creationId xmlns:a16="http://schemas.microsoft.com/office/drawing/2014/main" id="{C65225D4-9340-359D-4A2D-941B0F43971D}"/>
              </a:ext>
            </a:extLst>
          </p:cNvPr>
          <p:cNvSpPr>
            <a:spLocks noGrp="1"/>
          </p:cNvSpPr>
          <p:nvPr>
            <p:ph type="ftr" sz="quarter" idx="11"/>
          </p:nvPr>
        </p:nvSpPr>
        <p:spPr/>
        <p:txBody>
          <a:bodyPr/>
          <a:lstStyle/>
          <a:p>
            <a:r>
              <a:rPr lang="de-DE" dirty="0"/>
              <a:t>Befragung Genoverband-Energiegenossenschaften in NRW</a:t>
            </a:r>
          </a:p>
        </p:txBody>
      </p:sp>
    </p:spTree>
    <p:custDataLst>
      <p:tags r:id="rId1"/>
    </p:custDataLst>
    <p:extLst>
      <p:ext uri="{BB962C8B-B14F-4D97-AF65-F5344CB8AC3E}">
        <p14:creationId xmlns:p14="http://schemas.microsoft.com/office/powerpoint/2010/main" val="249566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ement_02_01">
            <a:extLst>
              <a:ext uri="{FF2B5EF4-FFF2-40B4-BE49-F238E27FC236}">
                <a16:creationId xmlns:a16="http://schemas.microsoft.com/office/drawing/2014/main" id="{F7DF3847-3CA8-CD70-A74B-96E7050EC7E8}"/>
              </a:ext>
            </a:extLst>
          </p:cNvPr>
          <p:cNvSpPr txBox="1">
            <a:spLocks/>
          </p:cNvSpPr>
          <p:nvPr>
            <p:custDataLst>
              <p:tags r:id="rId2"/>
            </p:custDataLst>
          </p:nvPr>
        </p:nvSpPr>
        <p:spPr>
          <a:xfrm>
            <a:off x="8976320" y="1664804"/>
            <a:ext cx="2844205" cy="79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 = 31</a:t>
            </a:r>
          </a:p>
          <a:p>
            <a:pPr lvl="1"/>
            <a:r>
              <a:rPr lang="de-DE" dirty="0"/>
              <a:t>Mehrfachnennungen möglich</a:t>
            </a:r>
          </a:p>
        </p:txBody>
      </p:sp>
      <p:sp>
        <p:nvSpPr>
          <p:cNvPr id="4" name="Titel 3">
            <a:extLst>
              <a:ext uri="{FF2B5EF4-FFF2-40B4-BE49-F238E27FC236}">
                <a16:creationId xmlns:a16="http://schemas.microsoft.com/office/drawing/2014/main" id="{D01708B9-3EA1-4BDD-BCFD-903CCCFC713A}"/>
              </a:ext>
            </a:extLst>
          </p:cNvPr>
          <p:cNvSpPr>
            <a:spLocks noGrp="1"/>
          </p:cNvSpPr>
          <p:nvPr>
            <p:ph type="title"/>
          </p:nvPr>
        </p:nvSpPr>
        <p:spPr>
          <a:xfrm>
            <a:off x="371363" y="477106"/>
            <a:ext cx="11449162" cy="792000"/>
          </a:xfrm>
        </p:spPr>
        <p:txBody>
          <a:bodyPr/>
          <a:lstStyle/>
          <a:p>
            <a:r>
              <a:rPr lang="de-DE" dirty="0"/>
              <a:t>Was waren in den letzten zwei Jahren Ihre größten Herausforderungen als Energiegenossenschaft im Bereich der Windenergie in Nordrhein-Westfalen?</a:t>
            </a:r>
            <a:br>
              <a:rPr lang="de-DE" dirty="0"/>
            </a:br>
            <a:endParaRPr lang="de-DE" dirty="0"/>
          </a:p>
        </p:txBody>
      </p:sp>
      <p:sp>
        <p:nvSpPr>
          <p:cNvPr id="7" name="Textplatzhalter 6">
            <a:extLst>
              <a:ext uri="{FF2B5EF4-FFF2-40B4-BE49-F238E27FC236}">
                <a16:creationId xmlns:a16="http://schemas.microsoft.com/office/drawing/2014/main" id="{7BF6B344-6759-0685-F8DC-4766837BB7D2}"/>
              </a:ext>
            </a:extLst>
          </p:cNvPr>
          <p:cNvSpPr>
            <a:spLocks noGrp="1"/>
          </p:cNvSpPr>
          <p:nvPr>
            <p:ph type="body" sz="quarter" idx="10"/>
          </p:nvPr>
        </p:nvSpPr>
        <p:spPr/>
        <p:txBody>
          <a:bodyPr/>
          <a:lstStyle/>
          <a:p>
            <a:r>
              <a:rPr lang="de-DE" dirty="0"/>
              <a:t>Verbesserungspotenziale</a:t>
            </a:r>
          </a:p>
        </p:txBody>
      </p:sp>
      <p:sp>
        <p:nvSpPr>
          <p:cNvPr id="2" name="Fußzeilenplatzhalter 1">
            <a:extLst>
              <a:ext uri="{FF2B5EF4-FFF2-40B4-BE49-F238E27FC236}">
                <a16:creationId xmlns:a16="http://schemas.microsoft.com/office/drawing/2014/main" id="{825DC224-63DD-9DCF-D143-7B2EDA0CC5E6}"/>
              </a:ext>
            </a:extLst>
          </p:cNvPr>
          <p:cNvSpPr>
            <a:spLocks noGrp="1"/>
          </p:cNvSpPr>
          <p:nvPr>
            <p:ph type="ftr" sz="quarter" idx="11"/>
          </p:nvPr>
        </p:nvSpPr>
        <p:spPr/>
        <p:txBody>
          <a:bodyPr/>
          <a:lstStyle/>
          <a:p>
            <a:r>
              <a:rPr lang="de-DE" dirty="0"/>
              <a:t>Befragung Genoverband-Energiegenossenschaften in NRW</a:t>
            </a:r>
          </a:p>
        </p:txBody>
      </p:sp>
      <p:graphicFrame>
        <p:nvGraphicFramePr>
          <p:cNvPr id="5" name="Chart 0">
            <a:extLst>
              <a:ext uri="{FF2B5EF4-FFF2-40B4-BE49-F238E27FC236}">
                <a16:creationId xmlns:a16="http://schemas.microsoft.com/office/drawing/2014/main" id="{8928B102-AF7C-B4FC-D210-B258B8FE79B0}"/>
              </a:ext>
            </a:extLst>
          </p:cNvPr>
          <p:cNvGraphicFramePr/>
          <p:nvPr>
            <p:extLst>
              <p:ext uri="{D42A27DB-BD31-4B8C-83A1-F6EECF244321}">
                <p14:modId xmlns:p14="http://schemas.microsoft.com/office/powerpoint/2010/main" val="3961658683"/>
              </p:ext>
            </p:extLst>
          </p:nvPr>
        </p:nvGraphicFramePr>
        <p:xfrm>
          <a:off x="371363" y="2060804"/>
          <a:ext cx="7897328" cy="3970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elle 10">
            <a:extLst>
              <a:ext uri="{FF2B5EF4-FFF2-40B4-BE49-F238E27FC236}">
                <a16:creationId xmlns:a16="http://schemas.microsoft.com/office/drawing/2014/main" id="{1EEE9764-E6F2-E28B-C1A1-59051C401C6D}"/>
              </a:ext>
            </a:extLst>
          </p:cNvPr>
          <p:cNvGraphicFramePr>
            <a:graphicFrameLocks noGrp="1"/>
          </p:cNvGraphicFramePr>
          <p:nvPr>
            <p:extLst>
              <p:ext uri="{D42A27DB-BD31-4B8C-83A1-F6EECF244321}">
                <p14:modId xmlns:p14="http://schemas.microsoft.com/office/powerpoint/2010/main" val="713169893"/>
              </p:ext>
            </p:extLst>
          </p:nvPr>
        </p:nvGraphicFramePr>
        <p:xfrm>
          <a:off x="7176120" y="3839525"/>
          <a:ext cx="3925278" cy="1611929"/>
        </p:xfrm>
        <a:graphic>
          <a:graphicData uri="http://schemas.openxmlformats.org/drawingml/2006/table">
            <a:tbl>
              <a:tblPr>
                <a:tableStyleId>{5C22544A-7EE6-4342-B048-85BDC9FD1C3A}</a:tableStyleId>
              </a:tblPr>
              <a:tblGrid>
                <a:gridCol w="3925278">
                  <a:extLst>
                    <a:ext uri="{9D8B030D-6E8A-4147-A177-3AD203B41FA5}">
                      <a16:colId xmlns:a16="http://schemas.microsoft.com/office/drawing/2014/main" val="3089494662"/>
                    </a:ext>
                  </a:extLst>
                </a:gridCol>
              </a:tblGrid>
              <a:tr h="236133">
                <a:tc>
                  <a:txBody>
                    <a:bodyPr/>
                    <a:lstStyle/>
                    <a:p>
                      <a:pPr algn="l" fontAlgn="b">
                        <a:buNone/>
                      </a:pPr>
                      <a:r>
                        <a:rPr lang="de-DE" sz="1000" u="none" strike="noStrike" dirty="0">
                          <a:effectLst/>
                        </a:rPr>
                        <a:t>Fehlende Privilegierung von Energiegenossenschaften</a:t>
                      </a:r>
                      <a:endParaRPr lang="de-DE" sz="1000" b="0" i="0" u="none" strike="noStrike" dirty="0">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3512269333"/>
                  </a:ext>
                </a:extLst>
              </a:tr>
              <a:tr h="97450">
                <a:tc>
                  <a:txBody>
                    <a:bodyPr/>
                    <a:lstStyle/>
                    <a:p>
                      <a:pPr algn="l" fontAlgn="b">
                        <a:buNone/>
                      </a:pPr>
                      <a:r>
                        <a:rPr lang="de-DE" sz="1000" u="none" strike="noStrike">
                          <a:effectLst/>
                        </a:rPr>
                        <a:t>Beteiligung an Projekten</a:t>
                      </a:r>
                      <a:endParaRPr lang="de-DE" sz="1000" b="0" i="0" u="none" strike="noStrike">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1362062937"/>
                  </a:ext>
                </a:extLst>
              </a:tr>
              <a:tr h="189332">
                <a:tc>
                  <a:txBody>
                    <a:bodyPr/>
                    <a:lstStyle/>
                    <a:p>
                      <a:pPr algn="l" fontAlgn="b">
                        <a:buNone/>
                      </a:pPr>
                      <a:r>
                        <a:rPr lang="de-DE" sz="1000" u="none" strike="noStrike">
                          <a:effectLst/>
                        </a:rPr>
                        <a:t>Kurzfristige Gesetzesänderungen -Lex Sauerland</a:t>
                      </a:r>
                      <a:endParaRPr lang="de-DE" sz="1000" b="0" i="0" u="none" strike="noStrike">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1645916336"/>
                  </a:ext>
                </a:extLst>
              </a:tr>
              <a:tr h="236133">
                <a:tc>
                  <a:txBody>
                    <a:bodyPr/>
                    <a:lstStyle/>
                    <a:p>
                      <a:pPr algn="l" fontAlgn="b">
                        <a:buNone/>
                      </a:pPr>
                      <a:r>
                        <a:rPr lang="de-DE" sz="1000" u="none" strike="noStrike" dirty="0">
                          <a:effectLst/>
                        </a:rPr>
                        <a:t>Schlechte Planung von Behörden (RVR, Land und Bund)</a:t>
                      </a:r>
                      <a:endParaRPr lang="de-DE" sz="1000" b="0" i="0" u="none" strike="noStrike" dirty="0">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3377884728"/>
                  </a:ext>
                </a:extLst>
              </a:tr>
              <a:tr h="236133">
                <a:tc>
                  <a:txBody>
                    <a:bodyPr/>
                    <a:lstStyle/>
                    <a:p>
                      <a:pPr algn="l" fontAlgn="b">
                        <a:buNone/>
                      </a:pPr>
                      <a:r>
                        <a:rPr lang="de-DE" sz="1000" u="none" strike="noStrike">
                          <a:effectLst/>
                        </a:rPr>
                        <a:t>Keine gesetzliche Regelung zum Energy Sharing</a:t>
                      </a:r>
                      <a:endParaRPr lang="de-DE" sz="1000" b="0" i="0" u="none" strike="noStrike">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3061889500"/>
                  </a:ext>
                </a:extLst>
              </a:tr>
              <a:tr h="142531">
                <a:tc>
                  <a:txBody>
                    <a:bodyPr/>
                    <a:lstStyle/>
                    <a:p>
                      <a:pPr algn="l" fontAlgn="b">
                        <a:buNone/>
                      </a:pPr>
                      <a:r>
                        <a:rPr lang="de-DE" sz="1000" u="none" strike="noStrike">
                          <a:effectLst/>
                        </a:rPr>
                        <a:t>Niedrige Zuschlagswerte</a:t>
                      </a:r>
                      <a:endParaRPr lang="de-DE" sz="1000" b="0" i="0" u="none" strike="noStrike">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733282192"/>
                  </a:ext>
                </a:extLst>
              </a:tr>
              <a:tr h="97450">
                <a:tc>
                  <a:txBody>
                    <a:bodyPr/>
                    <a:lstStyle/>
                    <a:p>
                      <a:pPr algn="l" fontAlgn="b">
                        <a:buNone/>
                      </a:pPr>
                      <a:r>
                        <a:rPr lang="de-DE" sz="1000" u="none" strike="noStrike">
                          <a:effectLst/>
                        </a:rPr>
                        <a:t>Korsett einer eG</a:t>
                      </a:r>
                      <a:endParaRPr lang="de-DE" sz="1000" b="0" i="0" u="none" strike="noStrike">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1120581572"/>
                  </a:ext>
                </a:extLst>
              </a:tr>
              <a:tr h="236133">
                <a:tc>
                  <a:txBody>
                    <a:bodyPr/>
                    <a:lstStyle/>
                    <a:p>
                      <a:pPr algn="l" fontAlgn="b">
                        <a:buNone/>
                      </a:pPr>
                      <a:r>
                        <a:rPr lang="de-DE" sz="1000" u="none" strike="noStrike" dirty="0">
                          <a:effectLst/>
                        </a:rPr>
                        <a:t>Wettbewerb um die Projekte mit Kapitalinvestoren</a:t>
                      </a:r>
                      <a:endParaRPr lang="de-DE" sz="1000" b="0" i="0" u="none" strike="noStrike" dirty="0">
                        <a:solidFill>
                          <a:srgbClr val="000000"/>
                        </a:solidFill>
                        <a:effectLst/>
                        <a:latin typeface="Calibri" panose="020F0502020204030204" pitchFamily="34" charset="0"/>
                      </a:endParaRPr>
                    </a:p>
                  </a:txBody>
                  <a:tcPr marL="6955" marR="6955" marT="6955" marB="0" anchor="b"/>
                </a:tc>
                <a:extLst>
                  <a:ext uri="{0D108BD9-81ED-4DB2-BD59-A6C34878D82A}">
                    <a16:rowId xmlns:a16="http://schemas.microsoft.com/office/drawing/2014/main" val="2813840189"/>
                  </a:ext>
                </a:extLst>
              </a:tr>
            </a:tbl>
          </a:graphicData>
        </a:graphic>
      </p:graphicFrame>
      <p:sp>
        <p:nvSpPr>
          <p:cNvPr id="12" name="Pfeil: nach rechts 11">
            <a:extLst>
              <a:ext uri="{FF2B5EF4-FFF2-40B4-BE49-F238E27FC236}">
                <a16:creationId xmlns:a16="http://schemas.microsoft.com/office/drawing/2014/main" id="{2C4C7D08-CF51-5285-2850-5618C2619D2F}"/>
              </a:ext>
            </a:extLst>
          </p:cNvPr>
          <p:cNvSpPr/>
          <p:nvPr/>
        </p:nvSpPr>
        <p:spPr>
          <a:xfrm>
            <a:off x="6095944" y="4365104"/>
            <a:ext cx="756657" cy="416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14029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E41993EC-FF72-7E1B-12F7-9F1AFEB755CF}"/>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7E49D5BE-5EE4-7B5B-9718-45529F77DF66}"/>
              </a:ext>
            </a:extLst>
          </p:cNvPr>
          <p:cNvSpPr>
            <a:spLocks noGrp="1"/>
          </p:cNvSpPr>
          <p:nvPr>
            <p:ph type="title"/>
          </p:nvPr>
        </p:nvSpPr>
        <p:spPr>
          <a:xfrm>
            <a:off x="371363" y="477106"/>
            <a:ext cx="11449162" cy="792000"/>
          </a:xfrm>
        </p:spPr>
        <p:txBody>
          <a:bodyPr/>
          <a:lstStyle/>
          <a:p>
            <a:r>
              <a:rPr lang="de-DE" dirty="0"/>
              <a:t>Welche Auswirkungen haben die </a:t>
            </a:r>
            <a:r>
              <a:rPr lang="de-DE" dirty="0">
                <a:highlight>
                  <a:srgbClr val="FFFF00"/>
                </a:highlight>
              </a:rPr>
              <a:t>Dauer und Aufwand von Genehmigungsverfahren</a:t>
            </a:r>
            <a:r>
              <a:rPr lang="en-US" dirty="0"/>
              <a:t> a</a:t>
            </a:r>
            <a:r>
              <a:rPr lang="de-DE" dirty="0" err="1"/>
              <a:t>uf</a:t>
            </a:r>
            <a:r>
              <a:rPr lang="de-DE" dirty="0"/>
              <a:t> Sie, speziell als Energiegenossenschaft?</a:t>
            </a:r>
          </a:p>
        </p:txBody>
      </p:sp>
      <p:sp>
        <p:nvSpPr>
          <p:cNvPr id="11" name="Textplatzhalter 10">
            <a:extLst>
              <a:ext uri="{FF2B5EF4-FFF2-40B4-BE49-F238E27FC236}">
                <a16:creationId xmlns:a16="http://schemas.microsoft.com/office/drawing/2014/main" id="{A40934FD-B3EB-B52D-B34A-D4C1EFB0F1DF}"/>
              </a:ext>
            </a:extLst>
          </p:cNvPr>
          <p:cNvSpPr>
            <a:spLocks noGrp="1"/>
          </p:cNvSpPr>
          <p:nvPr>
            <p:ph type="body" sz="quarter" idx="10"/>
          </p:nvPr>
        </p:nvSpPr>
        <p:spPr/>
        <p:txBody>
          <a:bodyPr/>
          <a:lstStyle/>
          <a:p>
            <a:r>
              <a:rPr lang="de-DE" dirty="0"/>
              <a:t>Verbesserungspotenziale</a:t>
            </a:r>
          </a:p>
        </p:txBody>
      </p:sp>
      <p:sp>
        <p:nvSpPr>
          <p:cNvPr id="8" name="smbol_Quote">
            <a:extLst>
              <a:ext uri="{FF2B5EF4-FFF2-40B4-BE49-F238E27FC236}">
                <a16:creationId xmlns:a16="http://schemas.microsoft.com/office/drawing/2014/main" id="{EAAE7CCF-DCA3-3F5F-8087-E9E7B204490E}"/>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C7F7D4CA-D31F-6DF1-FB11-CA67793C8BBE}"/>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E5C7F37F-4B4E-3035-0D9A-13AFF40B7082}"/>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5B52BB16-A839-1FF8-7715-B53FF2CBCEA7}"/>
              </a:ext>
            </a:extLst>
          </p:cNvPr>
          <p:cNvSpPr txBox="1">
            <a:spLocks/>
          </p:cNvSpPr>
          <p:nvPr>
            <p:custDataLst>
              <p:tags r:id="rId6"/>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a:t>Vorlaufzeit bis zur Inbetriebnahme muss viele Jahre vorfinanziert werden. Risiken werden jedoch zum Teil mit 300 TSD. Euro Förderung abgefangen; das reicht oftmals heute nicht mehr</a:t>
            </a:r>
            <a:endParaRPr lang="de-DE" dirty="0"/>
          </a:p>
        </p:txBody>
      </p:sp>
      <p:sp>
        <p:nvSpPr>
          <p:cNvPr id="9" name="Textbox">
            <a:extLst>
              <a:ext uri="{FF2B5EF4-FFF2-40B4-BE49-F238E27FC236}">
                <a16:creationId xmlns:a16="http://schemas.microsoft.com/office/drawing/2014/main" id="{E56C1B62-38AD-0568-82FB-B36B8FB975D0}"/>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C90F8B74-5BE2-A2E6-E8AA-6EB5FEC3E3A5}"/>
              </a:ext>
            </a:extLst>
          </p:cNvPr>
          <p:cNvSpPr txBox="1">
            <a:spLocks/>
          </p:cNvSpPr>
          <p:nvPr>
            <p:custDataLst>
              <p:tags r:id="rId8"/>
            </p:custDataLst>
          </p:nvPr>
        </p:nvSpPr>
        <p:spPr>
          <a:xfrm>
            <a:off x="5548845" y="5147662"/>
            <a:ext cx="6271792" cy="13416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Immer wieder Anpassung an geänderte Rahmenbedingungen: Freie </a:t>
            </a:r>
            <a:r>
              <a:rPr lang="de-DE" dirty="0" err="1"/>
              <a:t>Projektierergesellschaften</a:t>
            </a:r>
            <a:r>
              <a:rPr lang="de-DE" dirty="0"/>
              <a:t> bieten verboten hohe Pachten an den Standorteigentümer: Damit kann ein </a:t>
            </a:r>
            <a:r>
              <a:rPr lang="de-DE" dirty="0" err="1"/>
              <a:t>Bügerwindpark</a:t>
            </a:r>
            <a:r>
              <a:rPr lang="de-DE" dirty="0"/>
              <a:t> - und der mehr oder weniger öffentlichen Nutzung des "Luftraums" über dem Grundstück - nur schwer konkurrieren.</a:t>
            </a:r>
          </a:p>
        </p:txBody>
      </p:sp>
      <p:sp>
        <p:nvSpPr>
          <p:cNvPr id="4" name="Fußzeilenplatzhalter 3">
            <a:extLst>
              <a:ext uri="{FF2B5EF4-FFF2-40B4-BE49-F238E27FC236}">
                <a16:creationId xmlns:a16="http://schemas.microsoft.com/office/drawing/2014/main" id="{6817D39B-04EF-745C-036D-0BE811E8B94D}"/>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2EE8290C-5358-8EE4-542D-75CB6FEEEF17}"/>
              </a:ext>
            </a:extLst>
          </p:cNvPr>
          <p:cNvSpPr txBox="1">
            <a:spLocks/>
          </p:cNvSpPr>
          <p:nvPr>
            <p:custDataLst>
              <p:tags r:id="rId9"/>
            </p:custDataLst>
          </p:nvPr>
        </p:nvSpPr>
        <p:spPr>
          <a:xfrm>
            <a:off x="6102797" y="3549140"/>
            <a:ext cx="5760715"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Langwierige und aufwendige Gutachten, untergelagerte Behörden fordern Auflagen, Ausgleich für ein WEA genau so wie für ein Atomkraftwerk</a:t>
            </a:r>
          </a:p>
        </p:txBody>
      </p:sp>
    </p:spTree>
    <p:custDataLst>
      <p:tags r:id="rId1"/>
    </p:custDataLst>
    <p:extLst>
      <p:ext uri="{BB962C8B-B14F-4D97-AF65-F5344CB8AC3E}">
        <p14:creationId xmlns:p14="http://schemas.microsoft.com/office/powerpoint/2010/main" val="152474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8D60-6482-5537-85D3-A78B959D0485}"/>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99EF776F-E762-E447-9DB4-1423A44F3F98}"/>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ECBF168B-80BA-E09A-51D4-D494DC96064C}"/>
              </a:ext>
            </a:extLst>
          </p:cNvPr>
          <p:cNvSpPr>
            <a:spLocks noGrp="1"/>
          </p:cNvSpPr>
          <p:nvPr>
            <p:ph type="title"/>
          </p:nvPr>
        </p:nvSpPr>
        <p:spPr>
          <a:xfrm>
            <a:off x="371363" y="477106"/>
            <a:ext cx="11449162" cy="792000"/>
          </a:xfrm>
        </p:spPr>
        <p:txBody>
          <a:bodyPr/>
          <a:lstStyle/>
          <a:p>
            <a:r>
              <a:rPr lang="de-DE" dirty="0"/>
              <a:t>Welche Auswirkungen haben der </a:t>
            </a:r>
            <a:r>
              <a:rPr lang="de-DE" dirty="0">
                <a:highlight>
                  <a:srgbClr val="FFFF00"/>
                </a:highlight>
              </a:rPr>
              <a:t>fehlende Netzausbau und Speicherlösungen</a:t>
            </a:r>
            <a:br>
              <a:rPr lang="de-DE" dirty="0">
                <a:highlight>
                  <a:srgbClr val="FFFF00"/>
                </a:highlight>
              </a:rPr>
            </a:br>
            <a:r>
              <a:rPr lang="en-US" dirty="0"/>
              <a:t> a</a:t>
            </a:r>
            <a:r>
              <a:rPr lang="de-DE" dirty="0" err="1"/>
              <a:t>uf</a:t>
            </a:r>
            <a:r>
              <a:rPr lang="de-DE" dirty="0"/>
              <a:t> Sie, speziell als Energiegenossenschaft?</a:t>
            </a:r>
          </a:p>
        </p:txBody>
      </p:sp>
      <p:sp>
        <p:nvSpPr>
          <p:cNvPr id="11" name="Textplatzhalter 10">
            <a:extLst>
              <a:ext uri="{FF2B5EF4-FFF2-40B4-BE49-F238E27FC236}">
                <a16:creationId xmlns:a16="http://schemas.microsoft.com/office/drawing/2014/main" id="{2F161096-A6F7-75F6-EBBE-6F01E14A910C}"/>
              </a:ext>
            </a:extLst>
          </p:cNvPr>
          <p:cNvSpPr>
            <a:spLocks noGrp="1"/>
          </p:cNvSpPr>
          <p:nvPr>
            <p:ph type="body" sz="quarter" idx="10"/>
          </p:nvPr>
        </p:nvSpPr>
        <p:spPr/>
        <p:txBody>
          <a:bodyPr/>
          <a:lstStyle/>
          <a:p>
            <a:r>
              <a:rPr lang="de-DE" dirty="0"/>
              <a:t>Verbesserungspotenziale</a:t>
            </a:r>
          </a:p>
        </p:txBody>
      </p:sp>
      <p:sp>
        <p:nvSpPr>
          <p:cNvPr id="8" name="smbol_Quote">
            <a:extLst>
              <a:ext uri="{FF2B5EF4-FFF2-40B4-BE49-F238E27FC236}">
                <a16:creationId xmlns:a16="http://schemas.microsoft.com/office/drawing/2014/main" id="{981D9A11-DEB3-A5B6-26B1-0A638F3418B5}"/>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F9C71B51-434E-028A-D61E-D89551EC1303}"/>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7DAC24C8-F0F1-08AE-C393-4AC0DA40B15C}"/>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D7692818-C076-3E65-CC0A-DDCF28555AB1}"/>
              </a:ext>
            </a:extLst>
          </p:cNvPr>
          <p:cNvSpPr txBox="1">
            <a:spLocks/>
          </p:cNvSpPr>
          <p:nvPr>
            <p:custDataLst>
              <p:tags r:id="rId6"/>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Sicherstellung eines wirtschaftlichen Einspeisepunktes</a:t>
            </a:r>
          </a:p>
          <a:p>
            <a:pPr lvl="1"/>
            <a:endParaRPr lang="de-DE" dirty="0"/>
          </a:p>
        </p:txBody>
      </p:sp>
      <p:sp>
        <p:nvSpPr>
          <p:cNvPr id="9" name="Textbox">
            <a:extLst>
              <a:ext uri="{FF2B5EF4-FFF2-40B4-BE49-F238E27FC236}">
                <a16:creationId xmlns:a16="http://schemas.microsoft.com/office/drawing/2014/main" id="{183B618E-958F-50C4-0CBB-F2CDC04AFC90}"/>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E34A9C6B-68FC-D046-E3D2-AFB626B9DDD5}"/>
              </a:ext>
            </a:extLst>
          </p:cNvPr>
          <p:cNvSpPr txBox="1">
            <a:spLocks/>
          </p:cNvSpPr>
          <p:nvPr>
            <p:custDataLst>
              <p:tags r:id="rId8"/>
            </p:custDataLst>
          </p:nvPr>
        </p:nvSpPr>
        <p:spPr>
          <a:xfrm>
            <a:off x="5548845" y="5147662"/>
            <a:ext cx="6271792" cy="13416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Lösungen zur Netzstabilität, mehr Flexibilität bei Speicherlösungen</a:t>
            </a:r>
          </a:p>
        </p:txBody>
      </p:sp>
      <p:sp>
        <p:nvSpPr>
          <p:cNvPr id="4" name="Fußzeilenplatzhalter 3">
            <a:extLst>
              <a:ext uri="{FF2B5EF4-FFF2-40B4-BE49-F238E27FC236}">
                <a16:creationId xmlns:a16="http://schemas.microsoft.com/office/drawing/2014/main" id="{11207B82-D9F7-FACD-53A1-8B21E1AB0553}"/>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614DD600-AB4F-D457-1D72-E0756912C9F4}"/>
              </a:ext>
            </a:extLst>
          </p:cNvPr>
          <p:cNvSpPr txBox="1">
            <a:spLocks/>
          </p:cNvSpPr>
          <p:nvPr>
            <p:custDataLst>
              <p:tags r:id="rId9"/>
            </p:custDataLst>
          </p:nvPr>
        </p:nvSpPr>
        <p:spPr>
          <a:xfrm>
            <a:off x="6102797" y="3549140"/>
            <a:ext cx="5760715"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Lange Kabeltrasse notwendig und Engpass von Flächenverfügbarkeit am Einspeisepunkt, wo Umspannwerk errichtet werden muss</a:t>
            </a:r>
          </a:p>
        </p:txBody>
      </p:sp>
    </p:spTree>
    <p:custDataLst>
      <p:tags r:id="rId1"/>
    </p:custDataLst>
    <p:extLst>
      <p:ext uri="{BB962C8B-B14F-4D97-AF65-F5344CB8AC3E}">
        <p14:creationId xmlns:p14="http://schemas.microsoft.com/office/powerpoint/2010/main" val="34713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81C9-1BF6-1583-9CB8-22420B18F65F}"/>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6537A4D9-9A34-0438-A459-51ED378813EF}"/>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592263"/>
            <a:ext cx="4524846" cy="4524846"/>
          </a:xfrm>
          <a:prstGeom prst="rect">
            <a:avLst/>
          </a:prstGeom>
        </p:spPr>
      </p:pic>
      <p:sp>
        <p:nvSpPr>
          <p:cNvPr id="3" name="Titel 2">
            <a:extLst>
              <a:ext uri="{FF2B5EF4-FFF2-40B4-BE49-F238E27FC236}">
                <a16:creationId xmlns:a16="http://schemas.microsoft.com/office/drawing/2014/main" id="{06AD8D34-EDDC-3D7F-BDD8-311F82252191}"/>
              </a:ext>
            </a:extLst>
          </p:cNvPr>
          <p:cNvSpPr>
            <a:spLocks noGrp="1"/>
          </p:cNvSpPr>
          <p:nvPr>
            <p:ph type="title"/>
          </p:nvPr>
        </p:nvSpPr>
        <p:spPr>
          <a:xfrm>
            <a:off x="371363" y="477106"/>
            <a:ext cx="11449162" cy="792000"/>
          </a:xfrm>
        </p:spPr>
        <p:txBody>
          <a:bodyPr/>
          <a:lstStyle/>
          <a:p>
            <a:r>
              <a:rPr lang="de-DE" dirty="0"/>
              <a:t>Welche Auswirkungen haben die Herausforderungen in der </a:t>
            </a:r>
            <a:r>
              <a:rPr lang="de-DE" dirty="0">
                <a:highlight>
                  <a:srgbClr val="FFFF00"/>
                </a:highlight>
              </a:rPr>
              <a:t>Flächenbereitstellung und –</a:t>
            </a:r>
            <a:r>
              <a:rPr lang="de-DE" dirty="0" err="1">
                <a:highlight>
                  <a:srgbClr val="FFFF00"/>
                </a:highlight>
              </a:rPr>
              <a:t>erschließung</a:t>
            </a:r>
            <a:r>
              <a:rPr lang="de-DE" dirty="0">
                <a:highlight>
                  <a:srgbClr val="FFFF00"/>
                </a:highlight>
              </a:rPr>
              <a:t> </a:t>
            </a:r>
            <a:r>
              <a:rPr lang="en-US" dirty="0"/>
              <a:t>a</a:t>
            </a:r>
            <a:r>
              <a:rPr lang="de-DE" dirty="0" err="1"/>
              <a:t>uf</a:t>
            </a:r>
            <a:r>
              <a:rPr lang="de-DE" dirty="0"/>
              <a:t> Sie, speziell als Energiegenossenschaft?</a:t>
            </a:r>
          </a:p>
        </p:txBody>
      </p:sp>
      <p:sp>
        <p:nvSpPr>
          <p:cNvPr id="11" name="Textplatzhalter 10">
            <a:extLst>
              <a:ext uri="{FF2B5EF4-FFF2-40B4-BE49-F238E27FC236}">
                <a16:creationId xmlns:a16="http://schemas.microsoft.com/office/drawing/2014/main" id="{371DCDDE-61B8-1956-7125-A9B0421EE03F}"/>
              </a:ext>
            </a:extLst>
          </p:cNvPr>
          <p:cNvSpPr>
            <a:spLocks noGrp="1"/>
          </p:cNvSpPr>
          <p:nvPr>
            <p:ph type="body" sz="quarter" idx="10"/>
          </p:nvPr>
        </p:nvSpPr>
        <p:spPr/>
        <p:txBody>
          <a:bodyPr/>
          <a:lstStyle/>
          <a:p>
            <a:r>
              <a:rPr lang="de-DE" dirty="0"/>
              <a:t>Verbesserungspotenziale</a:t>
            </a:r>
          </a:p>
        </p:txBody>
      </p:sp>
      <p:sp>
        <p:nvSpPr>
          <p:cNvPr id="8" name="smbol_Quote">
            <a:extLst>
              <a:ext uri="{FF2B5EF4-FFF2-40B4-BE49-F238E27FC236}">
                <a16:creationId xmlns:a16="http://schemas.microsoft.com/office/drawing/2014/main" id="{185FBC73-CB5F-F361-C39E-9BA0619FB8B7}"/>
              </a:ext>
            </a:extLst>
          </p:cNvPr>
          <p:cNvSpPr>
            <a:spLocks noChangeAspect="1"/>
          </p:cNvSpPr>
          <p:nvPr>
            <p:custDataLst>
              <p:tags r:id="rId3"/>
            </p:custDataLst>
          </p:nvPr>
        </p:nvSpPr>
        <p:spPr bwMode="gray">
          <a:xfrm>
            <a:off x="5453469" y="3267027"/>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chemeClr val="accent2"/>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10" name="smbol_Quote">
            <a:extLst>
              <a:ext uri="{FF2B5EF4-FFF2-40B4-BE49-F238E27FC236}">
                <a16:creationId xmlns:a16="http://schemas.microsoft.com/office/drawing/2014/main" id="{026BD970-2846-70C8-07B3-57463298C2E4}"/>
              </a:ext>
            </a:extLst>
          </p:cNvPr>
          <p:cNvSpPr>
            <a:spLocks noChangeAspect="1"/>
          </p:cNvSpPr>
          <p:nvPr>
            <p:custDataLst>
              <p:tags r:id="rId4"/>
            </p:custDataLst>
          </p:nvPr>
        </p:nvSpPr>
        <p:spPr bwMode="gray">
          <a:xfrm>
            <a:off x="4856640" y="4910708"/>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69F5C8"/>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20" name="smbol_Quote">
            <a:extLst>
              <a:ext uri="{FF2B5EF4-FFF2-40B4-BE49-F238E27FC236}">
                <a16:creationId xmlns:a16="http://schemas.microsoft.com/office/drawing/2014/main" id="{79482AF4-89F3-3801-C17E-2AF9A7322412}"/>
              </a:ext>
            </a:extLst>
          </p:cNvPr>
          <p:cNvSpPr>
            <a:spLocks noChangeAspect="1"/>
          </p:cNvSpPr>
          <p:nvPr>
            <p:custDataLst>
              <p:tags r:id="rId5"/>
            </p:custDataLst>
          </p:nvPr>
        </p:nvSpPr>
        <p:spPr bwMode="gray">
          <a:xfrm>
            <a:off x="4868236" y="1684263"/>
            <a:ext cx="581447" cy="464829"/>
          </a:xfrm>
          <a:custGeom>
            <a:avLst/>
            <a:gdLst/>
            <a:ahLst/>
            <a:cxnLst/>
            <a:rect l="l" t="t" r="r" b="b"/>
            <a:pathLst>
              <a:path w="653207" h="522136">
                <a:moveTo>
                  <a:pt x="653207" y="0"/>
                </a:moveTo>
                <a:lnTo>
                  <a:pt x="653207" y="68758"/>
                </a:lnTo>
                <a:cubicBezTo>
                  <a:pt x="583732" y="90245"/>
                  <a:pt x="534670" y="123909"/>
                  <a:pt x="506021" y="169748"/>
                </a:cubicBezTo>
                <a:cubicBezTo>
                  <a:pt x="490264" y="196965"/>
                  <a:pt x="478446" y="235999"/>
                  <a:pt x="470567" y="286852"/>
                </a:cubicBezTo>
                <a:cubicBezTo>
                  <a:pt x="477730" y="286136"/>
                  <a:pt x="485608" y="285420"/>
                  <a:pt x="494203" y="284703"/>
                </a:cubicBezTo>
                <a:cubicBezTo>
                  <a:pt x="505663" y="283987"/>
                  <a:pt x="515690" y="283629"/>
                  <a:pt x="524285" y="283629"/>
                </a:cubicBezTo>
                <a:cubicBezTo>
                  <a:pt x="560813" y="283629"/>
                  <a:pt x="589820" y="292940"/>
                  <a:pt x="611307" y="311562"/>
                </a:cubicBezTo>
                <a:cubicBezTo>
                  <a:pt x="634943" y="331617"/>
                  <a:pt x="646761" y="360266"/>
                  <a:pt x="646761" y="397511"/>
                </a:cubicBezTo>
                <a:cubicBezTo>
                  <a:pt x="646761" y="434755"/>
                  <a:pt x="635301" y="464479"/>
                  <a:pt x="612382" y="486682"/>
                </a:cubicBezTo>
                <a:cubicBezTo>
                  <a:pt x="588746" y="510318"/>
                  <a:pt x="556874" y="522136"/>
                  <a:pt x="516764" y="522136"/>
                </a:cubicBezTo>
                <a:cubicBezTo>
                  <a:pt x="463047" y="522136"/>
                  <a:pt x="421863" y="501723"/>
                  <a:pt x="393214" y="460898"/>
                </a:cubicBezTo>
                <a:cubicBezTo>
                  <a:pt x="368862" y="425802"/>
                  <a:pt x="356686" y="380679"/>
                  <a:pt x="356686" y="325529"/>
                </a:cubicBezTo>
                <a:cubicBezTo>
                  <a:pt x="356686" y="231702"/>
                  <a:pt x="389633" y="153274"/>
                  <a:pt x="455526" y="90245"/>
                </a:cubicBezTo>
                <a:cubicBezTo>
                  <a:pt x="504946" y="43690"/>
                  <a:pt x="570840" y="13608"/>
                  <a:pt x="653207" y="0"/>
                </a:cubicBezTo>
                <a:close/>
                <a:moveTo>
                  <a:pt x="296522" y="0"/>
                </a:moveTo>
                <a:lnTo>
                  <a:pt x="296522" y="68758"/>
                </a:lnTo>
                <a:cubicBezTo>
                  <a:pt x="227047" y="90245"/>
                  <a:pt x="177985" y="123909"/>
                  <a:pt x="149335" y="169748"/>
                </a:cubicBezTo>
                <a:cubicBezTo>
                  <a:pt x="133578" y="196965"/>
                  <a:pt x="121760" y="235999"/>
                  <a:pt x="113881" y="286852"/>
                </a:cubicBezTo>
                <a:cubicBezTo>
                  <a:pt x="121044" y="286136"/>
                  <a:pt x="128922" y="285420"/>
                  <a:pt x="137517" y="284703"/>
                </a:cubicBezTo>
                <a:cubicBezTo>
                  <a:pt x="148977" y="283987"/>
                  <a:pt x="159005" y="283629"/>
                  <a:pt x="167600" y="283629"/>
                </a:cubicBezTo>
                <a:cubicBezTo>
                  <a:pt x="204128" y="283629"/>
                  <a:pt x="233135" y="292940"/>
                  <a:pt x="254622" y="311562"/>
                </a:cubicBezTo>
                <a:cubicBezTo>
                  <a:pt x="278258" y="331617"/>
                  <a:pt x="290076" y="360266"/>
                  <a:pt x="290076" y="397511"/>
                </a:cubicBezTo>
                <a:cubicBezTo>
                  <a:pt x="290076" y="434755"/>
                  <a:pt x="278616" y="464479"/>
                  <a:pt x="255697" y="486682"/>
                </a:cubicBezTo>
                <a:cubicBezTo>
                  <a:pt x="232061" y="510318"/>
                  <a:pt x="200188" y="522136"/>
                  <a:pt x="160079" y="522136"/>
                </a:cubicBezTo>
                <a:cubicBezTo>
                  <a:pt x="106361" y="522136"/>
                  <a:pt x="65177" y="501723"/>
                  <a:pt x="36528" y="460898"/>
                </a:cubicBezTo>
                <a:cubicBezTo>
                  <a:pt x="12176" y="425086"/>
                  <a:pt x="0" y="379963"/>
                  <a:pt x="0" y="325529"/>
                </a:cubicBezTo>
                <a:cubicBezTo>
                  <a:pt x="0" y="231702"/>
                  <a:pt x="32947" y="153274"/>
                  <a:pt x="98841" y="90245"/>
                </a:cubicBezTo>
                <a:cubicBezTo>
                  <a:pt x="148977" y="43690"/>
                  <a:pt x="214871" y="13608"/>
                  <a:pt x="296522" y="0"/>
                </a:cubicBezTo>
                <a:close/>
              </a:path>
            </a:pathLst>
          </a:custGeom>
          <a:solidFill>
            <a:srgbClr val="AA5AFF"/>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212121"/>
              </a:solidFill>
              <a:effectLst/>
              <a:uLnTx/>
              <a:uFillTx/>
              <a:latin typeface="Arial" panose="020B0604020202020204" pitchFamily="34" charset="0"/>
              <a:ea typeface="+mn-ea"/>
              <a:cs typeface="+mn-cs"/>
            </a:endParaRPr>
          </a:p>
        </p:txBody>
      </p:sp>
      <p:sp>
        <p:nvSpPr>
          <p:cNvPr id="7" name="Textbox">
            <a:extLst>
              <a:ext uri="{FF2B5EF4-FFF2-40B4-BE49-F238E27FC236}">
                <a16:creationId xmlns:a16="http://schemas.microsoft.com/office/drawing/2014/main" id="{1F2A3D49-75A3-8109-FC81-7A84979A7D0F}"/>
              </a:ext>
            </a:extLst>
          </p:cNvPr>
          <p:cNvSpPr txBox="1">
            <a:spLocks/>
          </p:cNvSpPr>
          <p:nvPr>
            <p:custDataLst>
              <p:tags r:id="rId6"/>
            </p:custDataLst>
          </p:nvPr>
        </p:nvSpPr>
        <p:spPr>
          <a:xfrm>
            <a:off x="5560441" y="1921219"/>
            <a:ext cx="6260196"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geringe ausgewiesene Flächen, Projektkonkurrenz mit Grundstückseigentümern und Projektierern, zu geringe Verpflichtung zur Bürgerbeteiligung</a:t>
            </a:r>
          </a:p>
          <a:p>
            <a:pPr lvl="1"/>
            <a:endParaRPr lang="de-DE" dirty="0"/>
          </a:p>
        </p:txBody>
      </p:sp>
      <p:sp>
        <p:nvSpPr>
          <p:cNvPr id="9" name="Textbox">
            <a:extLst>
              <a:ext uri="{FF2B5EF4-FFF2-40B4-BE49-F238E27FC236}">
                <a16:creationId xmlns:a16="http://schemas.microsoft.com/office/drawing/2014/main" id="{574FFD36-FF87-7ADF-85BD-84A8683A76DD}"/>
              </a:ext>
            </a:extLst>
          </p:cNvPr>
          <p:cNvSpPr txBox="1">
            <a:spLocks/>
          </p:cNvSpPr>
          <p:nvPr>
            <p:custDataLst>
              <p:tags r:id="rId7"/>
            </p:custDataLst>
          </p:nvPr>
        </p:nvSpPr>
        <p:spPr>
          <a:xfrm>
            <a:off x="6145674" y="3503983"/>
            <a:ext cx="5674963"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e-DE" dirty="0"/>
          </a:p>
        </p:txBody>
      </p:sp>
      <p:sp>
        <p:nvSpPr>
          <p:cNvPr id="13" name="Textbox">
            <a:extLst>
              <a:ext uri="{FF2B5EF4-FFF2-40B4-BE49-F238E27FC236}">
                <a16:creationId xmlns:a16="http://schemas.microsoft.com/office/drawing/2014/main" id="{60999D33-CE6C-1AE8-2B8B-57166BD03512}"/>
              </a:ext>
            </a:extLst>
          </p:cNvPr>
          <p:cNvSpPr txBox="1">
            <a:spLocks/>
          </p:cNvSpPr>
          <p:nvPr>
            <p:custDataLst>
              <p:tags r:id="rId8"/>
            </p:custDataLst>
          </p:nvPr>
        </p:nvSpPr>
        <p:spPr>
          <a:xfrm>
            <a:off x="5548845" y="5147662"/>
            <a:ext cx="6271792" cy="13416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Schwierigkeiten Flächen für neue Projekte zu finden</a:t>
            </a:r>
          </a:p>
        </p:txBody>
      </p:sp>
      <p:sp>
        <p:nvSpPr>
          <p:cNvPr id="4" name="Fußzeilenplatzhalter 3">
            <a:extLst>
              <a:ext uri="{FF2B5EF4-FFF2-40B4-BE49-F238E27FC236}">
                <a16:creationId xmlns:a16="http://schemas.microsoft.com/office/drawing/2014/main" id="{1D251AA5-C028-1AD0-CC06-D6F98046A4F1}"/>
              </a:ext>
            </a:extLst>
          </p:cNvPr>
          <p:cNvSpPr>
            <a:spLocks noGrp="1"/>
          </p:cNvSpPr>
          <p:nvPr>
            <p:ph type="ftr" sz="quarter" idx="11"/>
          </p:nvPr>
        </p:nvSpPr>
        <p:spPr/>
        <p:txBody>
          <a:bodyPr/>
          <a:lstStyle/>
          <a:p>
            <a:r>
              <a:rPr lang="de-DE" dirty="0"/>
              <a:t>Befragung Genoverband-Energiegenossenschaften in NRW</a:t>
            </a:r>
          </a:p>
        </p:txBody>
      </p:sp>
      <p:sp>
        <p:nvSpPr>
          <p:cNvPr id="5" name="Textbox">
            <a:extLst>
              <a:ext uri="{FF2B5EF4-FFF2-40B4-BE49-F238E27FC236}">
                <a16:creationId xmlns:a16="http://schemas.microsoft.com/office/drawing/2014/main" id="{82574D0B-4EB8-A0C4-C109-ABE16E003EB0}"/>
              </a:ext>
            </a:extLst>
          </p:cNvPr>
          <p:cNvSpPr txBox="1">
            <a:spLocks/>
          </p:cNvSpPr>
          <p:nvPr>
            <p:custDataLst>
              <p:tags r:id="rId9"/>
            </p:custDataLst>
          </p:nvPr>
        </p:nvSpPr>
        <p:spPr>
          <a:xfrm>
            <a:off x="6102797" y="3549140"/>
            <a:ext cx="5760715" cy="720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360363"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dirty="0"/>
              <a:t>Keine bis wenig Akzeptanz von den Verwaltungen der Gemeinden</a:t>
            </a:r>
          </a:p>
          <a:p>
            <a:pPr lvl="1"/>
            <a:endParaRPr lang="de-DE" dirty="0"/>
          </a:p>
        </p:txBody>
      </p:sp>
    </p:spTree>
    <p:custDataLst>
      <p:tags r:id="rId1"/>
    </p:custDataLst>
    <p:extLst>
      <p:ext uri="{BB962C8B-B14F-4D97-AF65-F5344CB8AC3E}">
        <p14:creationId xmlns:p14="http://schemas.microsoft.com/office/powerpoint/2010/main" val="239122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ASYMASTERINFORMATION" val="&lt;?xml version=&quot;1.0&quot; encoding=&quot;utf-16&quot;?&gt;&#10;&lt;easyMasterInformation xmlns:xsd=&quot;http://www.w3.org/2001/XMLSchema&quot; xmlns:xsi=&quot;http://www.w3.org/2001/XMLSchema-instance&quot;&gt;&#10;  &lt;defaultFont&gt;Arial&lt;/defaultFont&gt;&#10;  &lt;defaultFontSize&gt;16&lt;/defaultFontSize&gt;&#10;  &lt;defaultFontColor&gt;4916480&lt;/defaultFontColor&gt;&#10;  &lt;accFill&gt;7869440&lt;/accFill&gt;&#10;  &lt;accFont&gt;16777215&lt;/accFont&gt;&#10;  &lt;bullet_Font&gt;Arial&lt;/bullet_Font&gt;&#10;  &lt;bullet_Character&gt;8226&lt;/bullet_Character&gt;&#10;  &lt;bullet_Size&gt;1&lt;/bullet_Size&gt;&#10;  &lt;bullet_RGB&gt;0&lt;/bullet_RGB&gt;&#10;  &lt;bullet_Indent&gt;14.1732283&lt;/bullet_Indent&gt;&#10;  &lt;wsLeft&gt;29.24126&lt;/wsLeft&gt;&#10;  &lt;wsWidth&gt;901.5176&lt;/wsWidth&gt;&#10;  &lt;wsTop&gt;125.417007&lt;/wsTop&gt;&#10;  &lt;wsHeight&gt;357.165344&lt;/wsHeight&gt;&#10;  &lt;src&gt;&#10;    &lt;fnt /&gt;&#10;    &lt;fntSz&gt;9&lt;/fntSz&gt;&#10;    &lt;fntCol&gt;4916480&lt;/fntCol&gt;&#10;    &lt;fntItal&gt;false&lt;/fntItal&gt;&#10;    &lt;fntBld&gt;false&lt;/fntBld&gt;&#10;    &lt;hAl&gt;msoAlignMixed&lt;/hAl&gt;&#10;    &lt;vAn&gt;msoVerticalAnchorMixed&lt;/vAn&gt;&#10;    &lt;aSz&gt;ppAutoSizeNone&lt;/aSz&gt;&#10;    &lt;wwr&gt;false&lt;/wwr&gt;&#10;    &lt;l&gt;29.24126&lt;/l&gt;&#10;    &lt;t&gt;494.64566&lt;/t&gt;&#10;    &lt;w&gt;0&lt;/w&gt;&#10;    &lt;h&gt;11.3385839&lt;/h&gt;&#10;    &lt;fillCol&gt;-1&lt;/fillCol&gt;&#10;    &lt;lineCol&gt;-1&lt;/lineCol&gt;&#10;    &lt;lineWeight&gt;-1&lt;/lineWeight&gt;&#10;  &lt;/src&gt;&#10;  &lt;ftn&gt;&#10;    &lt;fnt /&gt;&#10;    &lt;fntSz&gt;9&lt;/fntSz&gt;&#10;    &lt;fntCol&gt;4916480&lt;/fntCol&gt;&#10;    &lt;fntItal&gt;false&lt;/fntItal&gt;&#10;    &lt;fntBld&gt;false&lt;/fntBld&gt;&#10;    &lt;hAl&gt;msoAlignMixed&lt;/hAl&gt;&#10;    &lt;vAn&gt;msoVerticalAnchorMixed&lt;/vAn&gt;&#10;    &lt;aSz&gt;ppAutoSizeNone&lt;/aSz&gt;&#10;    &lt;wwr&gt;false&lt;/wwr&gt;&#10;    &lt;l&gt;29.24126&lt;/l&gt;&#10;    &lt;t&gt;483.307068&lt;/t&gt;&#10;    &lt;w&gt;0&lt;/w&gt;&#10;    &lt;h&gt;11.3385839&lt;/h&gt;&#10;    &lt;fillCol&gt;-1&lt;/fillCol&gt;&#10;    &lt;lineCol&gt;-1&lt;/lineCol&gt;&#10;    &lt;lineWeight&gt;-1&lt;/lineWeight&gt;&#10;  &lt;/ftn&gt;&#10;  &lt;nav&gt;&#10;    &lt;fnt /&gt;&#10;    &lt;fntSz&gt;12&lt;/fntSz&gt;&#10;    &lt;fntCol&gt;7869440&lt;/fntCol&gt;&#10;    &lt;fntItal&gt;false&lt;/fntItal&gt;&#10;    &lt;fntBld&gt;false&lt;/fntBld&gt;&#10;    &lt;hAl&gt;msoAlignMixed&lt;/hAl&gt;&#10;    &lt;vAn&gt;msoVerticalAnchorMixed&lt;/vAn&gt;&#10;    &lt;aSz&gt;ppAutoSizeNone&lt;/aSz&gt;&#10;    &lt;wwr&gt;false&lt;/wwr&gt;&#10;    &lt;l&gt;29.24118&lt;/l&gt;&#10;    &lt;t&gt;14.8671637&lt;/t&gt;&#10;    &lt;w&gt;283.4646&lt;/w&gt;&#10;    &lt;h&gt;14.17323&lt;/h&gt;&#10;    &lt;fillCol&gt;-1&lt;/fillCol&gt;&#10;    &lt;lineCol&gt;-1&lt;/lineCol&gt;&#10;    &lt;lineWeight&gt;-1&lt;/lineWeight&gt;&#10;  &lt;/nav&gt;&#10;  &lt;pst&gt;&#10;    &lt;fnt /&gt;&#10;    &lt;fntSz&gt;12&lt;/fntSz&gt;&#10;    &lt;fntCol&gt;220&lt;/fntCol&gt;&#10;    &lt;fntItal&gt;false&lt;/fntItal&gt;&#10;    &lt;fntBld&gt;false&lt;/fntBld&gt;&#10;    &lt;hAl&gt;msoAlignMixed&lt;/hAl&gt;&#10;    &lt;vAn&gt;msoVerticalAnchorMixed&lt;/vAn&gt;&#10;    &lt;aSz&gt;ppAutoSizeNone&lt;/aSz&gt;&#10;    &lt;wwr&gt;false&lt;/wwr&gt;&#10;    &lt;l&gt;480&lt;/l&gt;&#10;    &lt;t&gt;14.17323&lt;/t&gt;&#10;    &lt;w&gt;0&lt;/w&gt;&#10;    &lt;h&gt;14.17323&lt;/h&gt;&#10;    &lt;fillCol&gt;-1&lt;/fillCol&gt;&#10;    &lt;lineCol&gt;-1&lt;/lineCol&gt;&#10;    &lt;lineWeight&gt;-1&lt;/lineWeight&gt;&#10;  &lt;/pst&gt;&#10;&lt;/easyMasterInformation&gt;"/>
  <p:tag name="DEFAULTLANGUAGEID" val="1031"/>
  <p:tag name="EASYCUSTOMCOLORS" val="7869440;16734890;16750080;13170025;26367;65510;16777215;16119285;15461355;14803425;4915205;15742860;16737571;12181760;16777215;16777215;16777215;16777215;16777215;16777215;13130280;16747720;16760415;14483360;16777215;16777215;16777215;204;59135;33315"/>
  <p:tag name="EASYMASTER" val="GenoVerband AWADO"/>
  <p:tag name="SHOWAGENDASLIDENUMBER" val="no"/>
  <p:tag name="EASYAGENDACONTENT" val="&lt;?xml version=&quot;1.0&quot; encoding=&quot;utf-16&quot;?&gt;&#10;&lt;easyAgendaContent xmlns:xsd=&quot;http://www.w3.org/2001/XMLSchema&quot; xmlns:xsi=&quot;http://www.w3.org/2001/XMLSchema-instance&quot;&gt;&#10;  &lt;items&gt;&#10;    &lt;easyAgendaItem&gt;&#10;      &lt;chapter&gt;Einleitung&lt;/chapter&gt;&#10;      &lt;level&gt;1&lt;/level&gt;&#10;    &lt;/easyAgendaItem&gt;&#10;    &lt;easyAgendaItem&gt;&#10;      &lt;chapter&gt;Befragung von Windenergie-Genossenschaften&lt;/chapter&gt;&#10;      &lt;level&gt;1&lt;/level&gt;&#10;    &lt;/easyAgendaItem&gt;&#10;    &lt;easyAgendaItem&gt;&#10;      &lt;chapter&gt;Stimmungsbild weiterer Energiegenossenschaften in NRW&lt;/chapter&gt;&#10;      &lt;level&gt;1&lt;/level&gt;&#10;    &lt;/easyAgendaItem&gt;&#10;  &lt;/items&gt;&#10;  &lt;currentHightlight1&gt;0&lt;/currentHightlight1&gt;&#10;  &lt;currentHighlight2&gt;0&lt;/currentHighlight2&gt;&#10;&lt;/easyAgendaContent&gt;"/>
</p:tagLst>
</file>

<file path=ppt/tags/tag10.xml><?xml version="1.0" encoding="utf-8"?>
<p:tagLst xmlns:a="http://schemas.openxmlformats.org/drawingml/2006/main" xmlns:r="http://schemas.openxmlformats.org/officeDocument/2006/relationships" xmlns:p="http://schemas.openxmlformats.org/presentationml/2006/main">
  <p:tag name="EASYCHECK" val=";TWFS"/>
</p:tagLst>
</file>

<file path=ppt/tags/tag100.xml><?xml version="1.0" encoding="utf-8"?>
<p:tagLst xmlns:a="http://schemas.openxmlformats.org/drawingml/2006/main" xmlns:r="http://schemas.openxmlformats.org/officeDocument/2006/relationships" xmlns:p="http://schemas.openxmlformats.org/presentationml/2006/main">
  <p:tag name="ISAUTOSHAPE" val="1"/>
</p:tagLst>
</file>

<file path=ppt/tags/tag101.xml><?xml version="1.0" encoding="utf-8"?>
<p:tagLst xmlns:a="http://schemas.openxmlformats.org/drawingml/2006/main" xmlns:r="http://schemas.openxmlformats.org/officeDocument/2006/relationships" xmlns:p="http://schemas.openxmlformats.org/presentationml/2006/main">
  <p:tag name="ISAUTOSHAPE" val="1"/>
</p:tagLst>
</file>

<file path=ppt/tags/tag102.xml><?xml version="1.0" encoding="utf-8"?>
<p:tagLst xmlns:a="http://schemas.openxmlformats.org/drawingml/2006/main" xmlns:r="http://schemas.openxmlformats.org/officeDocument/2006/relationships" xmlns:p="http://schemas.openxmlformats.org/presentationml/2006/main">
  <p:tag name="ISAUTOSHAPE" val="1"/>
</p:tagLst>
</file>

<file path=ppt/tags/tag103.xml><?xml version="1.0" encoding="utf-8"?>
<p:tagLst xmlns:a="http://schemas.openxmlformats.org/drawingml/2006/main" xmlns:r="http://schemas.openxmlformats.org/officeDocument/2006/relationships" xmlns:p="http://schemas.openxmlformats.org/presentationml/2006/main">
  <p:tag name="ISAUTOSHAPE" val="1"/>
</p:tagLst>
</file>

<file path=ppt/tags/tag104.xml><?xml version="1.0" encoding="utf-8"?>
<p:tagLst xmlns:a="http://schemas.openxmlformats.org/drawingml/2006/main" xmlns:r="http://schemas.openxmlformats.org/officeDocument/2006/relationships" xmlns:p="http://schemas.openxmlformats.org/presentationml/2006/main">
  <p:tag name="EASYCOUNT" val=";35."/>
</p:tagLst>
</file>

<file path=ppt/tags/tag105.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106.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107.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108.xml><?xml version="1.0" encoding="utf-8"?>
<p:tagLst xmlns:a="http://schemas.openxmlformats.org/drawingml/2006/main" xmlns:r="http://schemas.openxmlformats.org/officeDocument/2006/relationships" xmlns:p="http://schemas.openxmlformats.org/presentationml/2006/main">
  <p:tag name="ISAUTOSHAPE" val="1"/>
</p:tagLst>
</file>

<file path=ppt/tags/tag109.xml><?xml version="1.0" encoding="utf-8"?>
<p:tagLst xmlns:a="http://schemas.openxmlformats.org/drawingml/2006/main" xmlns:r="http://schemas.openxmlformats.org/officeDocument/2006/relationships" xmlns:p="http://schemas.openxmlformats.org/presentationml/2006/main">
  <p:tag name="ISAUTOSHAPE" val="1"/>
</p:tagLst>
</file>

<file path=ppt/tags/tag11.xml><?xml version="1.0" encoding="utf-8"?>
<p:tagLst xmlns:a="http://schemas.openxmlformats.org/drawingml/2006/main" xmlns:r="http://schemas.openxmlformats.org/officeDocument/2006/relationships" xmlns:p="http://schemas.openxmlformats.org/presentationml/2006/main">
  <p:tag name="EASYCHECK" val=";TWFS"/>
</p:tagLst>
</file>

<file path=ppt/tags/tag110.xml><?xml version="1.0" encoding="utf-8"?>
<p:tagLst xmlns:a="http://schemas.openxmlformats.org/drawingml/2006/main" xmlns:r="http://schemas.openxmlformats.org/officeDocument/2006/relationships" xmlns:p="http://schemas.openxmlformats.org/presentationml/2006/main">
  <p:tag name="ISAUTOSHAPE" val="1"/>
</p:tagLst>
</file>

<file path=ppt/tags/tag111.xml><?xml version="1.0" encoding="utf-8"?>
<p:tagLst xmlns:a="http://schemas.openxmlformats.org/drawingml/2006/main" xmlns:r="http://schemas.openxmlformats.org/officeDocument/2006/relationships" xmlns:p="http://schemas.openxmlformats.org/presentationml/2006/main">
  <p:tag name="SLIDELANGUAGE" val="msoLanguageIDGerman"/>
  <p:tag name="EASYCOUNT" val=";29."/>
</p:tagLst>
</file>

<file path=ppt/tags/tag112.xml><?xml version="1.0" encoding="utf-8"?>
<p:tagLst xmlns:a="http://schemas.openxmlformats.org/drawingml/2006/main" xmlns:r="http://schemas.openxmlformats.org/officeDocument/2006/relationships" xmlns:p="http://schemas.openxmlformats.org/presentationml/2006/main">
  <p:tag name="EASYELEMENTTAGGED" val="yes"/>
  <p:tag name="NELEMENTS" val="5"/>
</p:tagLst>
</file>

<file path=ppt/tags/tag113.xml><?xml version="1.0" encoding="utf-8"?>
<p:tagLst xmlns:a="http://schemas.openxmlformats.org/drawingml/2006/main" xmlns:r="http://schemas.openxmlformats.org/officeDocument/2006/relationships" xmlns:p="http://schemas.openxmlformats.org/presentationml/2006/main">
  <p:tag name="ICONSECONDCOLOR" val="16777215"/>
  <p:tag name="EASYCOUNT" val=";11.;2128.;2129.;2130.;174.;36.;31.;19.;19."/>
</p:tagLst>
</file>

<file path=ppt/tags/tag114.xml><?xml version="1.0" encoding="utf-8"?>
<p:tagLst xmlns:a="http://schemas.openxmlformats.org/drawingml/2006/main" xmlns:r="http://schemas.openxmlformats.org/officeDocument/2006/relationships" xmlns:p="http://schemas.openxmlformats.org/presentationml/2006/main">
  <p:tag name="ICONSECONDCOLOR" val="16777215"/>
  <p:tag name="EASYCOUNT" val=";11.;2131.;2132.;2133.;175.;37.;32.;20.;20."/>
</p:tagLst>
</file>

<file path=ppt/tags/tag115.xml><?xml version="1.0" encoding="utf-8"?>
<p:tagLst xmlns:a="http://schemas.openxmlformats.org/drawingml/2006/main" xmlns:r="http://schemas.openxmlformats.org/officeDocument/2006/relationships" xmlns:p="http://schemas.openxmlformats.org/presentationml/2006/main">
  <p:tag name="ICONSECONDCOLOR" val="16777215"/>
  <p:tag name="EASYCOUNT" val=";11.;2131.;2132.;2133.;175.;37.;32.;20.;20."/>
</p:tagLst>
</file>

<file path=ppt/tags/tag116.xml><?xml version="1.0" encoding="utf-8"?>
<p:tagLst xmlns:a="http://schemas.openxmlformats.org/drawingml/2006/main" xmlns:r="http://schemas.openxmlformats.org/officeDocument/2006/relationships" xmlns:p="http://schemas.openxmlformats.org/presentationml/2006/main">
  <p:tag name="ICONSECONDCOLOR" val="16777215"/>
  <p:tag name="EASYCOUNT" val=";11.;2131.;2132.;2133.;175.;37.;32.;20.;20."/>
</p:tagLst>
</file>

<file path=ppt/tags/tag117.xml><?xml version="1.0" encoding="utf-8"?>
<p:tagLst xmlns:a="http://schemas.openxmlformats.org/drawingml/2006/main" xmlns:r="http://schemas.openxmlformats.org/officeDocument/2006/relationships" xmlns:p="http://schemas.openxmlformats.org/presentationml/2006/main">
  <p:tag name="ICONSECONDCOLOR" val="16777215"/>
  <p:tag name="EASYCOUNT" val=";11.;2137.;2138.;2139.;176.;38.;33.;21.;21."/>
</p:tagLst>
</file>

<file path=ppt/tags/tag118.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19.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2.xml><?xml version="1.0" encoding="utf-8"?>
<p:tagLst xmlns:a="http://schemas.openxmlformats.org/drawingml/2006/main" xmlns:r="http://schemas.openxmlformats.org/officeDocument/2006/relationships" xmlns:p="http://schemas.openxmlformats.org/presentationml/2006/main">
  <p:tag name="EASYCHECK" val=";TWFS"/>
</p:tagLst>
</file>

<file path=ppt/tags/tag120.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21.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22.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23.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24.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25.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26.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27.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28.xml><?xml version="1.0" encoding="utf-8"?>
<p:tagLst xmlns:a="http://schemas.openxmlformats.org/drawingml/2006/main" xmlns:r="http://schemas.openxmlformats.org/officeDocument/2006/relationships" xmlns:p="http://schemas.openxmlformats.org/presentationml/2006/main">
  <p:tag name="SLIDELANGUAGE" val="msoLanguageIDGerman"/>
  <p:tag name="EASYCOUNT" val=";29."/>
</p:tagLst>
</file>

<file path=ppt/tags/tag129.xml><?xml version="1.0" encoding="utf-8"?>
<p:tagLst xmlns:a="http://schemas.openxmlformats.org/drawingml/2006/main" xmlns:r="http://schemas.openxmlformats.org/officeDocument/2006/relationships" xmlns:p="http://schemas.openxmlformats.org/presentationml/2006/main">
  <p:tag name="EASYELEMENTTAGGED" val="yes"/>
  <p:tag name="NELEMENTS" val="3"/>
</p:tagLst>
</file>

<file path=ppt/tags/tag13.xml><?xml version="1.0" encoding="utf-8"?>
<p:tagLst xmlns:a="http://schemas.openxmlformats.org/drawingml/2006/main" xmlns:r="http://schemas.openxmlformats.org/officeDocument/2006/relationships" xmlns:p="http://schemas.openxmlformats.org/presentationml/2006/main">
  <p:tag name="EASYCOUNT" val=";27."/>
</p:tagLst>
</file>

<file path=ppt/tags/tag130.xml><?xml version="1.0" encoding="utf-8"?>
<p:tagLst xmlns:a="http://schemas.openxmlformats.org/drawingml/2006/main" xmlns:r="http://schemas.openxmlformats.org/officeDocument/2006/relationships" xmlns:p="http://schemas.openxmlformats.org/presentationml/2006/main">
  <p:tag name="ICONSECONDCOLOR" val="16777215"/>
  <p:tag name="EASYCOUNT" val=";11.;2128.;2129.;2130.;174.;36.;31.;19.;19."/>
</p:tagLst>
</file>

<file path=ppt/tags/tag131.xml><?xml version="1.0" encoding="utf-8"?>
<p:tagLst xmlns:a="http://schemas.openxmlformats.org/drawingml/2006/main" xmlns:r="http://schemas.openxmlformats.org/officeDocument/2006/relationships" xmlns:p="http://schemas.openxmlformats.org/presentationml/2006/main">
  <p:tag name="ICONSECONDCOLOR" val="16777215"/>
  <p:tag name="EASYCOUNT" val=";11.;2131.;2132.;2133.;175.;37.;32.;20.;20."/>
</p:tagLst>
</file>

<file path=ppt/tags/tag132.xml><?xml version="1.0" encoding="utf-8"?>
<p:tagLst xmlns:a="http://schemas.openxmlformats.org/drawingml/2006/main" xmlns:r="http://schemas.openxmlformats.org/officeDocument/2006/relationships" xmlns:p="http://schemas.openxmlformats.org/presentationml/2006/main">
  <p:tag name="ICONSECONDCOLOR" val="16777215"/>
  <p:tag name="EASYCOUNT" val=";11.;2137.;2138.;2139.;176.;38.;33.;21.;21."/>
</p:tagLst>
</file>

<file path=ppt/tags/tag133.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34.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35.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36.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37.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38.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39.xml><?xml version="1.0" encoding="utf-8"?>
<p:tagLst xmlns:a="http://schemas.openxmlformats.org/drawingml/2006/main" xmlns:r="http://schemas.openxmlformats.org/officeDocument/2006/relationships" xmlns:p="http://schemas.openxmlformats.org/presentationml/2006/main">
  <p:tag name="SLIDELANGUAGE" val="msoLanguageIDGerman"/>
  <p:tag name="EASYCOUNT" val=";29."/>
</p:tagLst>
</file>

<file path=ppt/tags/tag14.xml><?xml version="1.0" encoding="utf-8"?>
<p:tagLst xmlns:a="http://schemas.openxmlformats.org/drawingml/2006/main" xmlns:r="http://schemas.openxmlformats.org/officeDocument/2006/relationships" xmlns:p="http://schemas.openxmlformats.org/presentationml/2006/main">
  <p:tag name="EASYCHECK" val=";TIPU"/>
  <p:tag name="ISAUTOSHAPE" val="1"/>
</p:tagLst>
</file>

<file path=ppt/tags/tag140.xml><?xml version="1.0" encoding="utf-8"?>
<p:tagLst xmlns:a="http://schemas.openxmlformats.org/drawingml/2006/main" xmlns:r="http://schemas.openxmlformats.org/officeDocument/2006/relationships" xmlns:p="http://schemas.openxmlformats.org/presentationml/2006/main">
  <p:tag name="EASYELEMENTTAGGED" val="yes"/>
  <p:tag name="NELEMENTS" val="4"/>
</p:tagLst>
</file>

<file path=ppt/tags/tag141.xml><?xml version="1.0" encoding="utf-8"?>
<p:tagLst xmlns:a="http://schemas.openxmlformats.org/drawingml/2006/main" xmlns:r="http://schemas.openxmlformats.org/officeDocument/2006/relationships" xmlns:p="http://schemas.openxmlformats.org/presentationml/2006/main">
  <p:tag name="ICONSECONDCOLOR" val="16777215"/>
  <p:tag name="EASYCOUNT" val=";11.;2128.;2129.;2130.;174.;36.;31.;19.;19."/>
</p:tagLst>
</file>

<file path=ppt/tags/tag142.xml><?xml version="1.0" encoding="utf-8"?>
<p:tagLst xmlns:a="http://schemas.openxmlformats.org/drawingml/2006/main" xmlns:r="http://schemas.openxmlformats.org/officeDocument/2006/relationships" xmlns:p="http://schemas.openxmlformats.org/presentationml/2006/main">
  <p:tag name="ICONSECONDCOLOR" val="16777215"/>
  <p:tag name="EASYCOUNT" val=";11.;2131.;2132.;2133.;175.;37.;32.;20.;20."/>
</p:tagLst>
</file>

<file path=ppt/tags/tag143.xml><?xml version="1.0" encoding="utf-8"?>
<p:tagLst xmlns:a="http://schemas.openxmlformats.org/drawingml/2006/main" xmlns:r="http://schemas.openxmlformats.org/officeDocument/2006/relationships" xmlns:p="http://schemas.openxmlformats.org/presentationml/2006/main">
  <p:tag name="ICONSECONDCOLOR" val="16777215"/>
  <p:tag name="EASYCOUNT" val=";11.;2131.;2132.;2133.;175.;37.;32.;20.;20."/>
</p:tagLst>
</file>

<file path=ppt/tags/tag144.xml><?xml version="1.0" encoding="utf-8"?>
<p:tagLst xmlns:a="http://schemas.openxmlformats.org/drawingml/2006/main" xmlns:r="http://schemas.openxmlformats.org/officeDocument/2006/relationships" xmlns:p="http://schemas.openxmlformats.org/presentationml/2006/main">
  <p:tag name="ICONSECONDCOLOR" val="16777215"/>
  <p:tag name="EASYCOUNT" val=";11.;2137.;2138.;2139.;176.;38.;33.;21.;21."/>
</p:tagLst>
</file>

<file path=ppt/tags/tag145.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46.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47.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48.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49.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5.xml><?xml version="1.0" encoding="utf-8"?>
<p:tagLst xmlns:a="http://schemas.openxmlformats.org/drawingml/2006/main" xmlns:r="http://schemas.openxmlformats.org/officeDocument/2006/relationships" xmlns:p="http://schemas.openxmlformats.org/presentationml/2006/main">
  <p:tag name="EASYCOUNT" val=";19."/>
</p:tagLst>
</file>

<file path=ppt/tags/tag150.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51.xml><?xml version="1.0" encoding="utf-8"?>
<p:tagLst xmlns:a="http://schemas.openxmlformats.org/drawingml/2006/main" xmlns:r="http://schemas.openxmlformats.org/officeDocument/2006/relationships" xmlns:p="http://schemas.openxmlformats.org/presentationml/2006/main">
  <p:tag name="NELEMENTS" val="3"/>
  <p:tag name="FLOWDIRECTION" val="8"/>
  <p:tag name="ABSTANDH" val="2"/>
  <p:tag name="ABSTANDOPTION" val="3"/>
  <p:tag name="ELEMENT2" val="placeholderT"/>
  <p:tag name="MARGINH" val="0"/>
  <p:tag name="MARGINV" val="0"/>
  <p:tag name="ABSTANDV" val="5"/>
</p:tagLst>
</file>

<file path=ppt/tags/tag152.xml><?xml version="1.0" encoding="utf-8"?>
<p:tagLst xmlns:a="http://schemas.openxmlformats.org/drawingml/2006/main" xmlns:r="http://schemas.openxmlformats.org/officeDocument/2006/relationships" xmlns:p="http://schemas.openxmlformats.org/presentationml/2006/main">
  <p:tag name="ISAUTOSHAPE" val="1"/>
  <p:tag name="NELEMENTS" val="3"/>
  <p:tag name="FLOWDIRECTION" val="8"/>
  <p:tag name="ABSTANDH" val="2"/>
  <p:tag name="ABSTANDOPTION" val="3"/>
  <p:tag name="ELEMENT2" val="placeholderT"/>
  <p:tag name="MARGINH" val="0"/>
  <p:tag name="MARGINV" val="0"/>
  <p:tag name="ABSTANDV" val="5"/>
</p:tagLst>
</file>

<file path=ppt/tags/tag153.xml><?xml version="1.0" encoding="utf-8"?>
<p:tagLst xmlns:a="http://schemas.openxmlformats.org/drawingml/2006/main" xmlns:r="http://schemas.openxmlformats.org/officeDocument/2006/relationships" xmlns:p="http://schemas.openxmlformats.org/presentationml/2006/main">
  <p:tag name="EASYCOUNT" val=";7."/>
</p:tagLst>
</file>

<file path=ppt/tags/tag154.xml><?xml version="1.0" encoding="utf-8"?>
<p:tagLst xmlns:a="http://schemas.openxmlformats.org/drawingml/2006/main" xmlns:r="http://schemas.openxmlformats.org/officeDocument/2006/relationships" xmlns:p="http://schemas.openxmlformats.org/presentationml/2006/main">
  <p:tag name="ISAUTOSHAPE" val="1"/>
</p:tagLst>
</file>

<file path=ppt/tags/tag155.xml><?xml version="1.0" encoding="utf-8"?>
<p:tagLst xmlns:a="http://schemas.openxmlformats.org/drawingml/2006/main" xmlns:r="http://schemas.openxmlformats.org/officeDocument/2006/relationships" xmlns:p="http://schemas.openxmlformats.org/presentationml/2006/main">
  <p:tag name="EASYCHECK" val=";TWDE"/>
</p:tagLst>
</file>

<file path=ppt/tags/tag156.xml><?xml version="1.0" encoding="utf-8"?>
<p:tagLst xmlns:a="http://schemas.openxmlformats.org/drawingml/2006/main" xmlns:r="http://schemas.openxmlformats.org/officeDocument/2006/relationships" xmlns:p="http://schemas.openxmlformats.org/presentationml/2006/main">
  <p:tag name="EASYCOUNT" val=";7."/>
</p:tagLst>
</file>

<file path=ppt/tags/tag157.xml><?xml version="1.0" encoding="utf-8"?>
<p:tagLst xmlns:a="http://schemas.openxmlformats.org/drawingml/2006/main" xmlns:r="http://schemas.openxmlformats.org/officeDocument/2006/relationships" xmlns:p="http://schemas.openxmlformats.org/presentationml/2006/main">
  <p:tag name="ISAUTOSHAPE" val="1"/>
</p:tagLst>
</file>

<file path=ppt/tags/tag158.xml><?xml version="1.0" encoding="utf-8"?>
<p:tagLst xmlns:a="http://schemas.openxmlformats.org/drawingml/2006/main" xmlns:r="http://schemas.openxmlformats.org/officeDocument/2006/relationships" xmlns:p="http://schemas.openxmlformats.org/presentationml/2006/main">
  <p:tag name="EASYCHECK" val=";TWDE"/>
</p:tagLst>
</file>

<file path=ppt/tags/tag159.xml><?xml version="1.0" encoding="utf-8"?>
<p:tagLst xmlns:a="http://schemas.openxmlformats.org/drawingml/2006/main" xmlns:r="http://schemas.openxmlformats.org/officeDocument/2006/relationships" xmlns:p="http://schemas.openxmlformats.org/presentationml/2006/main">
  <p:tag name="EASYCOUNT" val=";7."/>
</p:tagLst>
</file>

<file path=ppt/tags/tag16.xml><?xml version="1.0" encoding="utf-8"?>
<p:tagLst xmlns:a="http://schemas.openxmlformats.org/drawingml/2006/main" xmlns:r="http://schemas.openxmlformats.org/officeDocument/2006/relationships" xmlns:p="http://schemas.openxmlformats.org/presentationml/2006/main">
  <p:tag name="EASYCHECK" val=";TIPU"/>
  <p:tag name="ISAUTOSHAPE" val="1"/>
</p:tagLst>
</file>

<file path=ppt/tags/tag160.xml><?xml version="1.0" encoding="utf-8"?>
<p:tagLst xmlns:a="http://schemas.openxmlformats.org/drawingml/2006/main" xmlns:r="http://schemas.openxmlformats.org/officeDocument/2006/relationships" xmlns:p="http://schemas.openxmlformats.org/presentationml/2006/main">
  <p:tag name="ISAUTOSHAPE" val="1"/>
</p:tagLst>
</file>

<file path=ppt/tags/tag161.xml><?xml version="1.0" encoding="utf-8"?>
<p:tagLst xmlns:a="http://schemas.openxmlformats.org/drawingml/2006/main" xmlns:r="http://schemas.openxmlformats.org/officeDocument/2006/relationships" xmlns:p="http://schemas.openxmlformats.org/presentationml/2006/main">
  <p:tag name="EASYCHECK" val=";TWDE"/>
</p:tagLst>
</file>

<file path=ppt/tags/tag162.xml><?xml version="1.0" encoding="utf-8"?>
<p:tagLst xmlns:a="http://schemas.openxmlformats.org/drawingml/2006/main" xmlns:r="http://schemas.openxmlformats.org/officeDocument/2006/relationships" xmlns:p="http://schemas.openxmlformats.org/presentationml/2006/main">
  <p:tag name="EASYCOUNT" val=";7."/>
</p:tagLst>
</file>

<file path=ppt/tags/tag163.xml><?xml version="1.0" encoding="utf-8"?>
<p:tagLst xmlns:a="http://schemas.openxmlformats.org/drawingml/2006/main" xmlns:r="http://schemas.openxmlformats.org/officeDocument/2006/relationships" xmlns:p="http://schemas.openxmlformats.org/presentationml/2006/main">
  <p:tag name="ISAUTOSHAPE" val="1"/>
</p:tagLst>
</file>

<file path=ppt/tags/tag164.xml><?xml version="1.0" encoding="utf-8"?>
<p:tagLst xmlns:a="http://schemas.openxmlformats.org/drawingml/2006/main" xmlns:r="http://schemas.openxmlformats.org/officeDocument/2006/relationships" xmlns:p="http://schemas.openxmlformats.org/presentationml/2006/main">
  <p:tag name="EASYCHECK" val=";TWDE"/>
</p:tagLst>
</file>

<file path=ppt/tags/tag165.xml><?xml version="1.0" encoding="utf-8"?>
<p:tagLst xmlns:a="http://schemas.openxmlformats.org/drawingml/2006/main" xmlns:r="http://schemas.openxmlformats.org/officeDocument/2006/relationships" xmlns:p="http://schemas.openxmlformats.org/presentationml/2006/main">
  <p:tag name="SETAUTONAVIGATOR" val="no"/>
</p:tagLst>
</file>

<file path=ppt/tags/tag17.xml><?xml version="1.0" encoding="utf-8"?>
<p:tagLst xmlns:a="http://schemas.openxmlformats.org/drawingml/2006/main" xmlns:r="http://schemas.openxmlformats.org/officeDocument/2006/relationships" xmlns:p="http://schemas.openxmlformats.org/presentationml/2006/main">
  <p:tag name="ISAUTOSHAPE" val="1"/>
</p:tagLst>
</file>

<file path=ppt/tags/tag18.xml><?xml version="1.0" encoding="utf-8"?>
<p:tagLst xmlns:a="http://schemas.openxmlformats.org/drawingml/2006/main" xmlns:r="http://schemas.openxmlformats.org/officeDocument/2006/relationships" xmlns:p="http://schemas.openxmlformats.org/presentationml/2006/main">
  <p:tag name="EASYCHECK" val=";TWFS"/>
</p:tagLst>
</file>

<file path=ppt/tags/tag19.xml><?xml version="1.0" encoding="utf-8"?>
<p:tagLst xmlns:a="http://schemas.openxmlformats.org/drawingml/2006/main" xmlns:r="http://schemas.openxmlformats.org/officeDocument/2006/relationships" xmlns:p="http://schemas.openxmlformats.org/presentationml/2006/main">
  <p:tag name="EASYCOUNT" val=";7."/>
</p:tagLst>
</file>

<file path=ppt/tags/tag2.xml><?xml version="1.0" encoding="utf-8"?>
<p:tagLst xmlns:a="http://schemas.openxmlformats.org/drawingml/2006/main" xmlns:r="http://schemas.openxmlformats.org/officeDocument/2006/relationships" xmlns:p="http://schemas.openxmlformats.org/presentationml/2006/main">
  <p:tag name="SETAUTONAVIGATOR" val="no"/>
</p:tagLst>
</file>

<file path=ppt/tags/tag20.xml><?xml version="1.0" encoding="utf-8"?>
<p:tagLst xmlns:a="http://schemas.openxmlformats.org/drawingml/2006/main" xmlns:r="http://schemas.openxmlformats.org/officeDocument/2006/relationships" xmlns:p="http://schemas.openxmlformats.org/presentationml/2006/main">
  <p:tag name="ISAUTOSHAPE" val="1"/>
</p:tagLst>
</file>

<file path=ppt/tags/tag21.xml><?xml version="1.0" encoding="utf-8"?>
<p:tagLst xmlns:a="http://schemas.openxmlformats.org/drawingml/2006/main" xmlns:r="http://schemas.openxmlformats.org/officeDocument/2006/relationships" xmlns:p="http://schemas.openxmlformats.org/presentationml/2006/main">
  <p:tag name="LEFT" val="0"/>
  <p:tag name="TOP" val="440,0976"/>
  <p:tag name="EASYCHECK" val=";OOWS"/>
</p:tagLst>
</file>

<file path=ppt/tags/tag22.xml><?xml version="1.0" encoding="utf-8"?>
<p:tagLst xmlns:a="http://schemas.openxmlformats.org/drawingml/2006/main" xmlns:r="http://schemas.openxmlformats.org/officeDocument/2006/relationships" xmlns:p="http://schemas.openxmlformats.org/presentationml/2006/main">
  <p:tag name="EASYCOUNT" val=";7."/>
</p:tagLst>
</file>

<file path=ppt/tags/tag23.xml><?xml version="1.0" encoding="utf-8"?>
<p:tagLst xmlns:a="http://schemas.openxmlformats.org/drawingml/2006/main" xmlns:r="http://schemas.openxmlformats.org/officeDocument/2006/relationships" xmlns:p="http://schemas.openxmlformats.org/presentationml/2006/main">
  <p:tag name="ISAUTOSHAPE" val="1"/>
</p:tagLst>
</file>

<file path=ppt/tags/tag24.xml><?xml version="1.0" encoding="utf-8"?>
<p:tagLst xmlns:a="http://schemas.openxmlformats.org/drawingml/2006/main" xmlns:r="http://schemas.openxmlformats.org/officeDocument/2006/relationships" xmlns:p="http://schemas.openxmlformats.org/presentationml/2006/main">
  <p:tag name="EASYCOUNT" val=";35."/>
</p:tagLst>
</file>

<file path=ppt/tags/tag25.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26.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27.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28.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29.xml><?xml version="1.0" encoding="utf-8"?>
<p:tagLst xmlns:a="http://schemas.openxmlformats.org/drawingml/2006/main" xmlns:r="http://schemas.openxmlformats.org/officeDocument/2006/relationships" xmlns:p="http://schemas.openxmlformats.org/presentationml/2006/main">
  <p:tag name="ISAUTOSHAPE" val="1"/>
</p:tagLst>
</file>

<file path=ppt/tags/tag3.xml><?xml version="1.0" encoding="utf-8"?>
<p:tagLst xmlns:a="http://schemas.openxmlformats.org/drawingml/2006/main" xmlns:r="http://schemas.openxmlformats.org/officeDocument/2006/relationships" xmlns:p="http://schemas.openxmlformats.org/presentationml/2006/main">
  <p:tag name="EASYCOUNT" val=";3."/>
  <p:tag name="AGENDAHATSEITENZAHL" val="0"/>
  <p:tag name="AGENDATYP" val="2"/>
  <p:tag name="AGENDAFIRSTCHAPTER" val="1"/>
  <p:tag name="AGENDASHOW2NDLEVEL" val="-1"/>
  <p:tag name="AGENDASUMMARY" val="-1"/>
  <p:tag name="AGENDANUMBERINGINDEX" val="-1"/>
  <p:tag name="AGENDASETSECTIONS" val="-1"/>
  <p:tag name="AGENDADIVIDERPAGES" val="-1"/>
  <p:tag name="AGENDA" val="748876"/>
  <p:tag name="AGENDAEBENE" val="0"/>
</p:tagLst>
</file>

<file path=ppt/tags/tag30.xml><?xml version="1.0" encoding="utf-8"?>
<p:tagLst xmlns:a="http://schemas.openxmlformats.org/drawingml/2006/main" xmlns:r="http://schemas.openxmlformats.org/officeDocument/2006/relationships" xmlns:p="http://schemas.openxmlformats.org/presentationml/2006/main">
  <p:tag name="ISAUTOSHAPE" val="1"/>
</p:tagLst>
</file>

<file path=ppt/tags/tag31.xml><?xml version="1.0" encoding="utf-8"?>
<p:tagLst xmlns:a="http://schemas.openxmlformats.org/drawingml/2006/main" xmlns:r="http://schemas.openxmlformats.org/officeDocument/2006/relationships" xmlns:p="http://schemas.openxmlformats.org/presentationml/2006/main">
  <p:tag name="ISAUTOSHAPE" val="1"/>
</p:tagLst>
</file>

<file path=ppt/tags/tag32.xml><?xml version="1.0" encoding="utf-8"?>
<p:tagLst xmlns:a="http://schemas.openxmlformats.org/drawingml/2006/main" xmlns:r="http://schemas.openxmlformats.org/officeDocument/2006/relationships" xmlns:p="http://schemas.openxmlformats.org/presentationml/2006/main">
  <p:tag name="ISAUTOSHAPE" val="1"/>
</p:tagLst>
</file>

<file path=ppt/tags/tag33.xml><?xml version="1.0" encoding="utf-8"?>
<p:tagLst xmlns:a="http://schemas.openxmlformats.org/drawingml/2006/main" xmlns:r="http://schemas.openxmlformats.org/officeDocument/2006/relationships" xmlns:p="http://schemas.openxmlformats.org/presentationml/2006/main">
  <p:tag name="EASYCOUNT" val=";35."/>
</p:tagLst>
</file>

<file path=ppt/tags/tag34.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35.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36.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37.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38.xml><?xml version="1.0" encoding="utf-8"?>
<p:tagLst xmlns:a="http://schemas.openxmlformats.org/drawingml/2006/main" xmlns:r="http://schemas.openxmlformats.org/officeDocument/2006/relationships" xmlns:p="http://schemas.openxmlformats.org/presentationml/2006/main">
  <p:tag name="ISAUTOSHAPE" val="1"/>
</p:tagLst>
</file>

<file path=ppt/tags/tag39.xml><?xml version="1.0" encoding="utf-8"?>
<p:tagLst xmlns:a="http://schemas.openxmlformats.org/drawingml/2006/main" xmlns:r="http://schemas.openxmlformats.org/officeDocument/2006/relationships" xmlns:p="http://schemas.openxmlformats.org/presentationml/2006/main">
  <p:tag name="ISAUTOSHAPE" val="1"/>
</p:tagLst>
</file>

<file path=ppt/tags/tag4.xml><?xml version="1.0" encoding="utf-8"?>
<p:tagLst xmlns:a="http://schemas.openxmlformats.org/drawingml/2006/main" xmlns:r="http://schemas.openxmlformats.org/officeDocument/2006/relationships" xmlns:p="http://schemas.openxmlformats.org/presentationml/2006/main">
  <p:tag name="EASYCHECK" val=";TWFS"/>
</p:tagLst>
</file>

<file path=ppt/tags/tag40.xml><?xml version="1.0" encoding="utf-8"?>
<p:tagLst xmlns:a="http://schemas.openxmlformats.org/drawingml/2006/main" xmlns:r="http://schemas.openxmlformats.org/officeDocument/2006/relationships" xmlns:p="http://schemas.openxmlformats.org/presentationml/2006/main">
  <p:tag name="ISAUTOSHAPE" val="1"/>
</p:tagLst>
</file>

<file path=ppt/tags/tag41.xml><?xml version="1.0" encoding="utf-8"?>
<p:tagLst xmlns:a="http://schemas.openxmlformats.org/drawingml/2006/main" xmlns:r="http://schemas.openxmlformats.org/officeDocument/2006/relationships" xmlns:p="http://schemas.openxmlformats.org/presentationml/2006/main">
  <p:tag name="ISAUTOSHAPE" val="1"/>
</p:tagLst>
</file>

<file path=ppt/tags/tag42.xml><?xml version="1.0" encoding="utf-8"?>
<p:tagLst xmlns:a="http://schemas.openxmlformats.org/drawingml/2006/main" xmlns:r="http://schemas.openxmlformats.org/officeDocument/2006/relationships" xmlns:p="http://schemas.openxmlformats.org/presentationml/2006/main">
  <p:tag name="EASYCOUNT" val=";35."/>
</p:tagLst>
</file>

<file path=ppt/tags/tag43.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44.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45.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46.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47.xml><?xml version="1.0" encoding="utf-8"?>
<p:tagLst xmlns:a="http://schemas.openxmlformats.org/drawingml/2006/main" xmlns:r="http://schemas.openxmlformats.org/officeDocument/2006/relationships" xmlns:p="http://schemas.openxmlformats.org/presentationml/2006/main">
  <p:tag name="ISAUTOSHAPE" val="1"/>
</p:tagLst>
</file>

<file path=ppt/tags/tag48.xml><?xml version="1.0" encoding="utf-8"?>
<p:tagLst xmlns:a="http://schemas.openxmlformats.org/drawingml/2006/main" xmlns:r="http://schemas.openxmlformats.org/officeDocument/2006/relationships" xmlns:p="http://schemas.openxmlformats.org/presentationml/2006/main">
  <p:tag name="ISAUTOSHAPE" val="1"/>
</p:tagLst>
</file>

<file path=ppt/tags/tag49.xml><?xml version="1.0" encoding="utf-8"?>
<p:tagLst xmlns:a="http://schemas.openxmlformats.org/drawingml/2006/main" xmlns:r="http://schemas.openxmlformats.org/officeDocument/2006/relationships" xmlns:p="http://schemas.openxmlformats.org/presentationml/2006/main">
  <p:tag name="ISAUTOSHAPE" val="1"/>
</p:tagLst>
</file>

<file path=ppt/tags/tag5.xml><?xml version="1.0" encoding="utf-8"?>
<p:tagLst xmlns:a="http://schemas.openxmlformats.org/drawingml/2006/main" xmlns:r="http://schemas.openxmlformats.org/officeDocument/2006/relationships" xmlns:p="http://schemas.openxmlformats.org/presentationml/2006/main">
  <p:tag name="EASYCHECK" val=";TWFS"/>
</p:tagLst>
</file>

<file path=ppt/tags/tag50.xml><?xml version="1.0" encoding="utf-8"?>
<p:tagLst xmlns:a="http://schemas.openxmlformats.org/drawingml/2006/main" xmlns:r="http://schemas.openxmlformats.org/officeDocument/2006/relationships" xmlns:p="http://schemas.openxmlformats.org/presentationml/2006/main">
  <p:tag name="ISAUTOSHAPE" val="1"/>
</p:tagLst>
</file>

<file path=ppt/tags/tag51.xml><?xml version="1.0" encoding="utf-8"?>
<p:tagLst xmlns:a="http://schemas.openxmlformats.org/drawingml/2006/main" xmlns:r="http://schemas.openxmlformats.org/officeDocument/2006/relationships" xmlns:p="http://schemas.openxmlformats.org/presentationml/2006/main">
  <p:tag name="EASYCOUNT" val=";35."/>
</p:tagLst>
</file>

<file path=ppt/tags/tag52.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53.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54.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55.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56.xml><?xml version="1.0" encoding="utf-8"?>
<p:tagLst xmlns:a="http://schemas.openxmlformats.org/drawingml/2006/main" xmlns:r="http://schemas.openxmlformats.org/officeDocument/2006/relationships" xmlns:p="http://schemas.openxmlformats.org/presentationml/2006/main">
  <p:tag name="ISAUTOSHAPE" val="1"/>
</p:tagLst>
</file>

<file path=ppt/tags/tag57.xml><?xml version="1.0" encoding="utf-8"?>
<p:tagLst xmlns:a="http://schemas.openxmlformats.org/drawingml/2006/main" xmlns:r="http://schemas.openxmlformats.org/officeDocument/2006/relationships" xmlns:p="http://schemas.openxmlformats.org/presentationml/2006/main">
  <p:tag name="ISAUTOSHAPE" val="1"/>
</p:tagLst>
</file>

<file path=ppt/tags/tag58.xml><?xml version="1.0" encoding="utf-8"?>
<p:tagLst xmlns:a="http://schemas.openxmlformats.org/drawingml/2006/main" xmlns:r="http://schemas.openxmlformats.org/officeDocument/2006/relationships" xmlns:p="http://schemas.openxmlformats.org/presentationml/2006/main">
  <p:tag name="ISAUTOSHAPE" val="1"/>
</p:tagLst>
</file>

<file path=ppt/tags/tag59.xml><?xml version="1.0" encoding="utf-8"?>
<p:tagLst xmlns:a="http://schemas.openxmlformats.org/drawingml/2006/main" xmlns:r="http://schemas.openxmlformats.org/officeDocument/2006/relationships" xmlns:p="http://schemas.openxmlformats.org/presentationml/2006/main">
  <p:tag name="ISAUTOSHAPE" val="1"/>
</p:tagLst>
</file>

<file path=ppt/tags/tag6.xml><?xml version="1.0" encoding="utf-8"?>
<p:tagLst xmlns:a="http://schemas.openxmlformats.org/drawingml/2006/main" xmlns:r="http://schemas.openxmlformats.org/officeDocument/2006/relationships" xmlns:p="http://schemas.openxmlformats.org/presentationml/2006/main">
  <p:tag name="EASYCHECK" val=";TWFS"/>
</p:tagLst>
</file>

<file path=ppt/tags/tag60.xml><?xml version="1.0" encoding="utf-8"?>
<p:tagLst xmlns:a="http://schemas.openxmlformats.org/drawingml/2006/main" xmlns:r="http://schemas.openxmlformats.org/officeDocument/2006/relationships" xmlns:p="http://schemas.openxmlformats.org/presentationml/2006/main">
  <p:tag name="EASYCOUNT" val=";35."/>
</p:tagLst>
</file>

<file path=ppt/tags/tag61.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62.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63.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64.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65.xml><?xml version="1.0" encoding="utf-8"?>
<p:tagLst xmlns:a="http://schemas.openxmlformats.org/drawingml/2006/main" xmlns:r="http://schemas.openxmlformats.org/officeDocument/2006/relationships" xmlns:p="http://schemas.openxmlformats.org/presentationml/2006/main">
  <p:tag name="ISAUTOSHAPE" val="1"/>
</p:tagLst>
</file>

<file path=ppt/tags/tag66.xml><?xml version="1.0" encoding="utf-8"?>
<p:tagLst xmlns:a="http://schemas.openxmlformats.org/drawingml/2006/main" xmlns:r="http://schemas.openxmlformats.org/officeDocument/2006/relationships" xmlns:p="http://schemas.openxmlformats.org/presentationml/2006/main">
  <p:tag name="ISAUTOSHAPE" val="1"/>
</p:tagLst>
</file>

<file path=ppt/tags/tag67.xml><?xml version="1.0" encoding="utf-8"?>
<p:tagLst xmlns:a="http://schemas.openxmlformats.org/drawingml/2006/main" xmlns:r="http://schemas.openxmlformats.org/officeDocument/2006/relationships" xmlns:p="http://schemas.openxmlformats.org/presentationml/2006/main">
  <p:tag name="ISAUTOSHAPE" val="1"/>
</p:tagLst>
</file>

<file path=ppt/tags/tag68.xml><?xml version="1.0" encoding="utf-8"?>
<p:tagLst xmlns:a="http://schemas.openxmlformats.org/drawingml/2006/main" xmlns:r="http://schemas.openxmlformats.org/officeDocument/2006/relationships" xmlns:p="http://schemas.openxmlformats.org/presentationml/2006/main">
  <p:tag name="ISAUTOSHAPE" val="1"/>
</p:tagLst>
</file>

<file path=ppt/tags/tag69.xml><?xml version="1.0" encoding="utf-8"?>
<p:tagLst xmlns:a="http://schemas.openxmlformats.org/drawingml/2006/main" xmlns:r="http://schemas.openxmlformats.org/officeDocument/2006/relationships" xmlns:p="http://schemas.openxmlformats.org/presentationml/2006/main">
  <p:tag name="EASYCOUNT" val=";7."/>
</p:tagLst>
</file>

<file path=ppt/tags/tag7.xml><?xml version="1.0" encoding="utf-8"?>
<p:tagLst xmlns:a="http://schemas.openxmlformats.org/drawingml/2006/main" xmlns:r="http://schemas.openxmlformats.org/officeDocument/2006/relationships" xmlns:p="http://schemas.openxmlformats.org/presentationml/2006/main">
  <p:tag name="EASYCHECK" val=";TWFS"/>
</p:tagLst>
</file>

<file path=ppt/tags/tag70.xml><?xml version="1.0" encoding="utf-8"?>
<p:tagLst xmlns:a="http://schemas.openxmlformats.org/drawingml/2006/main" xmlns:r="http://schemas.openxmlformats.org/officeDocument/2006/relationships" xmlns:p="http://schemas.openxmlformats.org/presentationml/2006/main">
  <p:tag name="ISAUTOSHAPE" val="1"/>
</p:tagLst>
</file>

<file path=ppt/tags/tag71.xml><?xml version="1.0" encoding="utf-8"?>
<p:tagLst xmlns:a="http://schemas.openxmlformats.org/drawingml/2006/main" xmlns:r="http://schemas.openxmlformats.org/officeDocument/2006/relationships" xmlns:p="http://schemas.openxmlformats.org/presentationml/2006/main">
  <p:tag name="EASYCOUNT" val=";7."/>
</p:tagLst>
</file>

<file path=ppt/tags/tag72.xml><?xml version="1.0" encoding="utf-8"?>
<p:tagLst xmlns:a="http://schemas.openxmlformats.org/drawingml/2006/main" xmlns:r="http://schemas.openxmlformats.org/officeDocument/2006/relationships" xmlns:p="http://schemas.openxmlformats.org/presentationml/2006/main">
  <p:tag name="ISAUTOSHAPE" val="1"/>
</p:tagLst>
</file>

<file path=ppt/tags/tag73.xml><?xml version="1.0" encoding="utf-8"?>
<p:tagLst xmlns:a="http://schemas.openxmlformats.org/drawingml/2006/main" xmlns:r="http://schemas.openxmlformats.org/officeDocument/2006/relationships" xmlns:p="http://schemas.openxmlformats.org/presentationml/2006/main">
  <p:tag name="EASYCOUNT" val=";7."/>
</p:tagLst>
</file>

<file path=ppt/tags/tag74.xml><?xml version="1.0" encoding="utf-8"?>
<p:tagLst xmlns:a="http://schemas.openxmlformats.org/drawingml/2006/main" xmlns:r="http://schemas.openxmlformats.org/officeDocument/2006/relationships" xmlns:p="http://schemas.openxmlformats.org/presentationml/2006/main">
  <p:tag name="ISAUTOSHAPE" val="1"/>
</p:tagLst>
</file>

<file path=ppt/tags/tag75.xml><?xml version="1.0" encoding="utf-8"?>
<p:tagLst xmlns:a="http://schemas.openxmlformats.org/drawingml/2006/main" xmlns:r="http://schemas.openxmlformats.org/officeDocument/2006/relationships" xmlns:p="http://schemas.openxmlformats.org/presentationml/2006/main">
  <p:tag name="EASYCOUNT" val=";7."/>
</p:tagLst>
</file>

<file path=ppt/tags/tag76.xml><?xml version="1.0" encoding="utf-8"?>
<p:tagLst xmlns:a="http://schemas.openxmlformats.org/drawingml/2006/main" xmlns:r="http://schemas.openxmlformats.org/officeDocument/2006/relationships" xmlns:p="http://schemas.openxmlformats.org/presentationml/2006/main">
  <p:tag name="ISAUTOSHAPE" val="1"/>
</p:tagLst>
</file>

<file path=ppt/tags/tag77.xml><?xml version="1.0" encoding="utf-8"?>
<p:tagLst xmlns:a="http://schemas.openxmlformats.org/drawingml/2006/main" xmlns:r="http://schemas.openxmlformats.org/officeDocument/2006/relationships" xmlns:p="http://schemas.openxmlformats.org/presentationml/2006/main">
  <p:tag name="EASYCOUNT" val=";35."/>
</p:tagLst>
</file>

<file path=ppt/tags/tag78.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79.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8.xml><?xml version="1.0" encoding="utf-8"?>
<p:tagLst xmlns:a="http://schemas.openxmlformats.org/drawingml/2006/main" xmlns:r="http://schemas.openxmlformats.org/officeDocument/2006/relationships" xmlns:p="http://schemas.openxmlformats.org/presentationml/2006/main">
  <p:tag name="EASYCHECK" val=";TWFS"/>
</p:tagLst>
</file>

<file path=ppt/tags/tag80.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81.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82.xml><?xml version="1.0" encoding="utf-8"?>
<p:tagLst xmlns:a="http://schemas.openxmlformats.org/drawingml/2006/main" xmlns:r="http://schemas.openxmlformats.org/officeDocument/2006/relationships" xmlns:p="http://schemas.openxmlformats.org/presentationml/2006/main">
  <p:tag name="ISAUTOSHAPE" val="1"/>
</p:tagLst>
</file>

<file path=ppt/tags/tag83.xml><?xml version="1.0" encoding="utf-8"?>
<p:tagLst xmlns:a="http://schemas.openxmlformats.org/drawingml/2006/main" xmlns:r="http://schemas.openxmlformats.org/officeDocument/2006/relationships" xmlns:p="http://schemas.openxmlformats.org/presentationml/2006/main">
  <p:tag name="ISAUTOSHAPE" val="1"/>
</p:tagLst>
</file>

<file path=ppt/tags/tag84.xml><?xml version="1.0" encoding="utf-8"?>
<p:tagLst xmlns:a="http://schemas.openxmlformats.org/drawingml/2006/main" xmlns:r="http://schemas.openxmlformats.org/officeDocument/2006/relationships" xmlns:p="http://schemas.openxmlformats.org/presentationml/2006/main">
  <p:tag name="ISAUTOSHAPE" val="1"/>
</p:tagLst>
</file>

<file path=ppt/tags/tag85.xml><?xml version="1.0" encoding="utf-8"?>
<p:tagLst xmlns:a="http://schemas.openxmlformats.org/drawingml/2006/main" xmlns:r="http://schemas.openxmlformats.org/officeDocument/2006/relationships" xmlns:p="http://schemas.openxmlformats.org/presentationml/2006/main">
  <p:tag name="ISAUTOSHAPE" val="1"/>
</p:tagLst>
</file>

<file path=ppt/tags/tag86.xml><?xml version="1.0" encoding="utf-8"?>
<p:tagLst xmlns:a="http://schemas.openxmlformats.org/drawingml/2006/main" xmlns:r="http://schemas.openxmlformats.org/officeDocument/2006/relationships" xmlns:p="http://schemas.openxmlformats.org/presentationml/2006/main">
  <p:tag name="EASYCOUNT" val=";35."/>
</p:tagLst>
</file>

<file path=ppt/tags/tag87.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88.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89.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9.xml><?xml version="1.0" encoding="utf-8"?>
<p:tagLst xmlns:a="http://schemas.openxmlformats.org/drawingml/2006/main" xmlns:r="http://schemas.openxmlformats.org/officeDocument/2006/relationships" xmlns:p="http://schemas.openxmlformats.org/presentationml/2006/main">
  <p:tag name="EASYCHECK" val=";TWFS"/>
</p:tagLst>
</file>

<file path=ppt/tags/tag90.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91.xml><?xml version="1.0" encoding="utf-8"?>
<p:tagLst xmlns:a="http://schemas.openxmlformats.org/drawingml/2006/main" xmlns:r="http://schemas.openxmlformats.org/officeDocument/2006/relationships" xmlns:p="http://schemas.openxmlformats.org/presentationml/2006/main">
  <p:tag name="ISAUTOSHAPE" val="1"/>
</p:tagLst>
</file>

<file path=ppt/tags/tag92.xml><?xml version="1.0" encoding="utf-8"?>
<p:tagLst xmlns:a="http://schemas.openxmlformats.org/drawingml/2006/main" xmlns:r="http://schemas.openxmlformats.org/officeDocument/2006/relationships" xmlns:p="http://schemas.openxmlformats.org/presentationml/2006/main">
  <p:tag name="ISAUTOSHAPE" val="1"/>
</p:tagLst>
</file>

<file path=ppt/tags/tag93.xml><?xml version="1.0" encoding="utf-8"?>
<p:tagLst xmlns:a="http://schemas.openxmlformats.org/drawingml/2006/main" xmlns:r="http://schemas.openxmlformats.org/officeDocument/2006/relationships" xmlns:p="http://schemas.openxmlformats.org/presentationml/2006/main">
  <p:tag name="ISAUTOSHAPE" val="1"/>
</p:tagLst>
</file>

<file path=ppt/tags/tag94.xml><?xml version="1.0" encoding="utf-8"?>
<p:tagLst xmlns:a="http://schemas.openxmlformats.org/drawingml/2006/main" xmlns:r="http://schemas.openxmlformats.org/officeDocument/2006/relationships" xmlns:p="http://schemas.openxmlformats.org/presentationml/2006/main">
  <p:tag name="ISAUTOSHAPE" val="1"/>
</p:tagLst>
</file>

<file path=ppt/tags/tag95.xml><?xml version="1.0" encoding="utf-8"?>
<p:tagLst xmlns:a="http://schemas.openxmlformats.org/drawingml/2006/main" xmlns:r="http://schemas.openxmlformats.org/officeDocument/2006/relationships" xmlns:p="http://schemas.openxmlformats.org/presentationml/2006/main">
  <p:tag name="EASYCOUNT" val=";35."/>
</p:tagLst>
</file>

<file path=ppt/tags/tag96.xml><?xml version="1.0" encoding="utf-8"?>
<p:tagLst xmlns:a="http://schemas.openxmlformats.org/drawingml/2006/main" xmlns:r="http://schemas.openxmlformats.org/officeDocument/2006/relationships" xmlns:p="http://schemas.openxmlformats.org/presentationml/2006/main">
  <p:tag name="EASYMETA" val="&lt;shapeElement&gt;&#10;&#10;&lt;name1&gt;Visual Tiefblau&lt;/name1&gt;&#10;&#10;&lt;name2&gt;Visual Deep Blue&lt;/name2&gt;&#10;&#10;&lt;category1&gt;Elemente (CD Visuals)&lt;/category1&gt;&#10;&#10;&lt;category2&gt;Elements (CD Visuals)&lt;/category2&gt;&#10;&#10;&lt;tags1&gt;&lt;/tags1&gt;&#10;&#10;&lt;tags2&gt;&lt;/tags2&gt;&#10;&#10;&lt;lineBreak&gt;false&lt;/lineBreak&gt;&#10;&#10;&lt;forceSquarePreview&gt;false&lt;/forceSquarePreview&gt;&#10;&#10;&lt;fileName&gt;711192&lt;/fileName&gt;&#10;&#10;&lt;/shapeElement&gt;"/>
  <p:tag name="EASYCHECK" val=";OOWS"/>
</p:tagLst>
</file>

<file path=ppt/tags/tag97.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98.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ags/tag99.xml><?xml version="1.0" encoding="utf-8"?>
<p:tagLst xmlns:a="http://schemas.openxmlformats.org/drawingml/2006/main" xmlns:r="http://schemas.openxmlformats.org/officeDocument/2006/relationships" xmlns:p="http://schemas.openxmlformats.org/presentationml/2006/main">
  <p:tag name="EASYMETA" val="&lt;shapeElement&gt;&lt;fileName&gt;symbol_Quotes1&lt;/fileName&gt;&lt;name1&gt;Zitat Start&lt;/name1&gt;&lt;category1&gt;Symbole&lt;/category1&gt;&lt;tags1&gt;Zitat;Testimonial;Spruch;Kundenstimme&lt;/tags1&gt;&lt;name2&gt;Quote Start&lt;/name2&gt;&lt;category2&gt;Symbols&lt;/category2&gt;&lt;tags2&gt;Quote;Testimonial;Voice of the Customer&lt;/tags2&gt;&lt;/shapeElement&gt;"/>
  <p:tag name="LEFT" val="507,1573"/>
  <p:tag name="TOP" val="227,4518"/>
</p:tagLst>
</file>

<file path=ppt/theme/theme1.xml><?xml version="1.0" encoding="utf-8"?>
<a:theme xmlns:a="http://schemas.openxmlformats.org/drawingml/2006/main" name="GENOVERBAND AWADO 2024">
  <a:themeElements>
    <a:clrScheme name="GenoVerband_AWADO">
      <a:dk1>
        <a:srgbClr val="001478"/>
      </a:dk1>
      <a:lt1>
        <a:sysClr val="window" lastClr="FFFFFF"/>
      </a:lt1>
      <a:dk2>
        <a:srgbClr val="0096FF"/>
      </a:dk2>
      <a:lt2>
        <a:srgbClr val="F5F5F5"/>
      </a:lt2>
      <a:accent1>
        <a:srgbClr val="001478"/>
      </a:accent1>
      <a:accent2>
        <a:srgbClr val="0096FF"/>
      </a:accent2>
      <a:accent3>
        <a:srgbClr val="00E1B9"/>
      </a:accent3>
      <a:accent4>
        <a:srgbClr val="AA5AFF"/>
      </a:accent4>
      <a:accent5>
        <a:srgbClr val="5FBEFF"/>
      </a:accent5>
      <a:accent6>
        <a:srgbClr val="A0FFDC"/>
      </a:accent6>
      <a:hlink>
        <a:srgbClr val="001478"/>
      </a:hlink>
      <a:folHlink>
        <a:srgbClr val="0014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9F5C8"/>
        </a:solidFill>
        <a:ln w="12700">
          <a:noFill/>
        </a:ln>
      </a:spPr>
      <a:bodyPr lIns="72000" tIns="72000" rIns="72000" bIns="72000" rtlCol="0" anchor="ctr"/>
      <a:lstStyle>
        <a:defPPr algn="ctr">
          <a:defRPr sz="1600" b="1" dirty="0">
            <a:solidFill>
              <a:srgbClr val="001478"/>
            </a:solidFill>
          </a:defRPr>
        </a:defPPr>
      </a:lstStyle>
      <a:style>
        <a:lnRef idx="0">
          <a:scrgbClr r="0" g="0" b="0"/>
        </a:lnRef>
        <a:fillRef idx="0">
          <a:scrgbClr r="0" g="0" b="0"/>
        </a:fillRef>
        <a:effectRef idx="0">
          <a:scrgbClr r="0" g="0" b="0"/>
        </a:effectRef>
        <a:fontRef idx="minor">
          <a:schemeClr val="lt1"/>
        </a:fontRef>
      </a:style>
    </a:spDef>
    <a:lnDef>
      <a:spPr>
        <a:ln w="12700" cmpd="sng">
          <a:solidFill>
            <a:schemeClr val="accent3"/>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solidFill>
              <a:srgbClr val="001478"/>
            </a:solidFill>
          </a:defRPr>
        </a:defPPr>
      </a:lstStyle>
    </a:txDef>
  </a:objectDefaults>
  <a:extraClrSchemeLst/>
  <a:custClrLst>
    <a:custClr name="r:000 g:020 b:120">
      <a:srgbClr val="001478"/>
    </a:custClr>
    <a:custClr name="r:170 g:090 b:255">
      <a:srgbClr val="AA5AFF"/>
    </a:custClr>
    <a:custClr name="r:000 g:150 b:255">
      <a:srgbClr val="0096FF"/>
    </a:custClr>
    <a:custClr name="r:105 g:245 b:200">
      <a:srgbClr val="69F5C8"/>
    </a:custClr>
    <a:custClr name="r:255 g:102 b:000">
      <a:srgbClr val="FF6600"/>
    </a:custClr>
    <a:custClr name="r:230 g:255 b:000">
      <a:srgbClr val="E6FF00"/>
    </a:custClr>
    <a:custClr name="r:255 g:255 b:255">
      <a:srgbClr val="FFFFFF"/>
    </a:custClr>
    <a:custClr name="r:245 g:245 b:245">
      <a:srgbClr val="F5F5F5"/>
    </a:custClr>
    <a:custClr name="r:235 g:235 b:235">
      <a:srgbClr val="EBEBEB"/>
    </a:custClr>
    <a:custClr name="r:225 g:225 b:225">
      <a:srgbClr val="E1E1E1"/>
    </a:custClr>
    <a:custClr name="r:005 g:000 b:075">
      <a:srgbClr val="05004B"/>
    </a:custClr>
    <a:custClr name="r:140 g:055 b:240">
      <a:srgbClr val="8C37F0"/>
    </a:custClr>
    <a:custClr name="r:035 g:101 b:255">
      <a:srgbClr val="2365FF"/>
    </a:custClr>
    <a:custClr name="r:000 g:225 b:185">
      <a:srgbClr val="00E1B9"/>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040 g:090 b:200">
      <a:srgbClr val="285AC8"/>
    </a:custClr>
    <a:custClr name="r:200 g:140 b:255">
      <a:srgbClr val="C88CFF"/>
    </a:custClr>
    <a:custClr name="r:095 g:190 b:255">
      <a:srgbClr val="5FBEFF"/>
    </a:custClr>
    <a:custClr name="r:160 g:255 b:220">
      <a:srgbClr val="A0FFDC"/>
    </a:custClr>
    <a:custClr name="r:255 g:255 b:255">
      <a:srgbClr val="FFFFFF"/>
    </a:custClr>
    <a:custClr name="r:255 g:255 b:255">
      <a:srgbClr val="FFFFFF"/>
    </a:custClr>
    <a:custClr name="r:255 g:255 b:255">
      <a:srgbClr val="FFFFFF"/>
    </a:custClr>
    <a:custClr name="r:204 g:000 b:000">
      <a:srgbClr val="CC0000"/>
    </a:custClr>
    <a:custClr name="r:255 g:230 b:000">
      <a:srgbClr val="FFE600"/>
    </a:custClr>
    <a:custClr name="r:035 g:130 b:000">
      <a:srgbClr val="238200"/>
    </a:custClr>
  </a:custClrLst>
</a:theme>
</file>

<file path=ppt/theme/theme2.xml><?xml version="1.0" encoding="utf-8"?>
<a:theme xmlns:a="http://schemas.openxmlformats.org/drawingml/2006/main" name="Office">
  <a:themeElements>
    <a:clrScheme name="GenoVerband_AWADO">
      <a:dk1>
        <a:srgbClr val="00054B"/>
      </a:dk1>
      <a:lt1>
        <a:sysClr val="window" lastClr="FFFFFF"/>
      </a:lt1>
      <a:dk2>
        <a:srgbClr val="0096FF"/>
      </a:dk2>
      <a:lt2>
        <a:srgbClr val="F5F5F5"/>
      </a:lt2>
      <a:accent1>
        <a:srgbClr val="001478"/>
      </a:accent1>
      <a:accent2>
        <a:srgbClr val="0096FF"/>
      </a:accent2>
      <a:accent3>
        <a:srgbClr val="69F5C8"/>
      </a:accent3>
      <a:accent4>
        <a:srgbClr val="AA5AFF"/>
      </a:accent4>
      <a:accent5>
        <a:srgbClr val="5FBEFF"/>
      </a:accent5>
      <a:accent6>
        <a:srgbClr val="00FFB9"/>
      </a:accent6>
      <a:hlink>
        <a:srgbClr val="00054B"/>
      </a:hlink>
      <a:folHlink>
        <a:srgbClr val="0005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4755807-7b33-4aae-b534-1ec369fa3a2b" xsi:nil="true"/>
    <lcf76f155ced4ddcb4097134ff3c332f xmlns="a0dbdabb-9470-4672-8fc0-a79fbbd8d00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01EB186217D147BD75E5A1C7EA87CF" ma:contentTypeVersion="13" ma:contentTypeDescription="Ein neues Dokument erstellen." ma:contentTypeScope="" ma:versionID="d9e96a90c71098ca664f211916b843e7">
  <xsd:schema xmlns:xsd="http://www.w3.org/2001/XMLSchema" xmlns:xs="http://www.w3.org/2001/XMLSchema" xmlns:p="http://schemas.microsoft.com/office/2006/metadata/properties" xmlns:ns2="a0dbdabb-9470-4672-8fc0-a79fbbd8d001" xmlns:ns3="04755807-7b33-4aae-b534-1ec369fa3a2b" targetNamespace="http://schemas.microsoft.com/office/2006/metadata/properties" ma:root="true" ma:fieldsID="1b20755f59f05080ee704fd721399487" ns2:_="" ns3:_="">
    <xsd:import namespace="a0dbdabb-9470-4672-8fc0-a79fbbd8d001"/>
    <xsd:import namespace="04755807-7b33-4aae-b534-1ec369fa3a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bdabb-9470-4672-8fc0-a79fbbd8d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cbc8611c-88a9-4555-b0ee-5244790c9f5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755807-7b33-4aae-b534-1ec369fa3a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eb1b12-e067-4280-894f-ab010b2ede57}" ma:internalName="TaxCatchAll" ma:showField="CatchAllData" ma:web="04755807-7b33-4aae-b534-1ec369fa3a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36C704-1EB3-4FA2-962C-608D9E6C4AF2}">
  <ds:schemaRefs>
    <ds:schemaRef ds:uri="3a9e28a9-82ee-48ef-b17f-5517fa23b2ed"/>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388d67cd-11a7-44cc-af7f-cb21f03c7cf1"/>
    <ds:schemaRef ds:uri="http://purl.org/dc/dcmitype/"/>
    <ds:schemaRef ds:uri="http://purl.org/dc/terms/"/>
    <ds:schemaRef ds:uri="04755807-7b33-4aae-b534-1ec369fa3a2b"/>
    <ds:schemaRef ds:uri="a0dbdabb-9470-4672-8fc0-a79fbbd8d001"/>
  </ds:schemaRefs>
</ds:datastoreItem>
</file>

<file path=customXml/itemProps2.xml><?xml version="1.0" encoding="utf-8"?>
<ds:datastoreItem xmlns:ds="http://schemas.openxmlformats.org/officeDocument/2006/customXml" ds:itemID="{E63D7CC7-4F5D-43E4-B0C5-032FA7AA0A15}">
  <ds:schemaRefs>
    <ds:schemaRef ds:uri="http://schemas.microsoft.com/sharepoint/v3/contenttype/forms"/>
  </ds:schemaRefs>
</ds:datastoreItem>
</file>

<file path=customXml/itemProps3.xml><?xml version="1.0" encoding="utf-8"?>
<ds:datastoreItem xmlns:ds="http://schemas.openxmlformats.org/officeDocument/2006/customXml" ds:itemID="{694BB2E5-EC13-4CF3-8E4A-AA6E99817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bdabb-9470-4672-8fc0-a79fbbd8d001"/>
    <ds:schemaRef ds:uri="04755807-7b33-4aae-b534-1ec369fa3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37691ad-ca6f-44a0-a945-9d153634b668}" enabled="1" method="Privileged" siteId="{e80cd88e-b6c2-45a2-a41c-41c6ae250c0e}" contentBits="3" removed="0"/>
</clbl:labelList>
</file>

<file path=docProps/app.xml><?xml version="1.0" encoding="utf-8"?>
<Properties xmlns="http://schemas.openxmlformats.org/officeDocument/2006/extended-properties" xmlns:vt="http://schemas.openxmlformats.org/officeDocument/2006/docPropsVTypes">
  <TotalTime>0</TotalTime>
  <Words>1681</Words>
  <Application>Microsoft Office PowerPoint</Application>
  <PresentationFormat>Breitbild</PresentationFormat>
  <Paragraphs>206</Paragraphs>
  <Slides>27</Slides>
  <Notes>27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Wingdings</vt:lpstr>
      <vt:lpstr>GENOVERBAND AWADO 2024</vt:lpstr>
      <vt:lpstr>Befragung der  Energiegenossenschaften in NRW</vt:lpstr>
      <vt:lpstr>Agenda</vt:lpstr>
      <vt:lpstr>Ziel &amp; Zweck der Befragung </vt:lpstr>
      <vt:lpstr>Tätigkeitsbereiche der Energiegenossenschaften</vt:lpstr>
      <vt:lpstr>Aufbau und Einordnung</vt:lpstr>
      <vt:lpstr>Was waren in den letzten zwei Jahren Ihre größten Herausforderungen als Energiegenossenschaft im Bereich der Windenergie in Nordrhein-Westfalen? </vt:lpstr>
      <vt:lpstr>Welche Auswirkungen haben die Dauer und Aufwand von Genehmigungsverfahren auf Sie, speziell als Energiegenossenschaft?</vt:lpstr>
      <vt:lpstr>Welche Auswirkungen haben der fehlende Netzausbau und Speicherlösungen  auf Sie, speziell als Energiegenossenschaft?</vt:lpstr>
      <vt:lpstr>Welche Auswirkungen haben die Herausforderungen in der Flächenbereitstellung und –erschließung auf Sie, speziell als Energiegenossenschaft?</vt:lpstr>
      <vt:lpstr>Welche Auswirkungen haben die Herausforderungen in der Bürgerbeteiligung und Akzeptanz auf Sie, speziell als Energiegenossenschaft?</vt:lpstr>
      <vt:lpstr>Welche Auswirkungen haben die sonstigen Herausforderungen auf Sie, speziell als Energiegenossenschaft?</vt:lpstr>
      <vt:lpstr>Welche der folgenden Beteiligungsmöglichkeiten bieten Sie Gemeinde und Bürger*innen an? </vt:lpstr>
      <vt:lpstr>Die Rahmenbedingungen in NRW haben sich in den letzten Jahren verändert, insbesondere durch das Bürgerenergiegesetz. Haben sich dadurch für Sie in den letzten zwei Jahren Verbesserungen in Genehmigungsverfahren ergeben?</vt:lpstr>
      <vt:lpstr>Wenn ja, welche konkreten Verbesserungen können Sie benennen? </vt:lpstr>
      <vt:lpstr>Wenn nein, welche Hemmnisse im Rahmen der Genehmigungsverfahren bestehen weiterhin, bzw. welche neuen Hemmnisse sind hinzugekommen?</vt:lpstr>
      <vt:lpstr>Erläuterungen zu Hemmnissen der Genehmigungsdauer, die weiterhin bestehen</vt:lpstr>
      <vt:lpstr>Erläuterungen zu Hemmnissen der Kommunikation mit Ämtern, die weiterhin bestehen</vt:lpstr>
      <vt:lpstr>Erläuterungen zu Hemmnissen beim fehlenden Netzausbau und Speicherlösungen, die weiterhin bestehen</vt:lpstr>
      <vt:lpstr>Erläuterung zu Hemmnissen bei Flächenausweisungen, die weiterhin bestehen</vt:lpstr>
      <vt:lpstr>Konkrete Verbesserungsvorschläge, um Hemmnisse im Bereich der Windenergie aufzulösen</vt:lpstr>
      <vt:lpstr>Konkrete Verbesserungsvorschläge, um Hemmnisse im Bereich der Windenergie aufzulösen</vt:lpstr>
      <vt:lpstr>Konkrete Verbesserungsvorschläge, um Hemmnisse im Bereich der Windenergie aufzulösen</vt:lpstr>
      <vt:lpstr>In welchem Energiebereich sind Sie tätig? </vt:lpstr>
      <vt:lpstr>Nutzen Sie eine der folgenden Förderungen? </vt:lpstr>
      <vt:lpstr>Wie zufrieden sind Sie mit den Rahmenbedingungen in Nordrhein-Westfalen (NRW) für den Ausbau Erneuerbarer Energien?</vt:lpstr>
      <vt:lpstr>Was könnte Ihrer Meinung nach die Rahmenbedingungen am ehesten verbessern?  </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GenoVerband AWADO</dc:title>
  <dc:creator>Nora Vehling</dc:creator>
  <cp:lastModifiedBy>Nora Vehling</cp:lastModifiedBy>
  <cp:revision>2</cp:revision>
  <dcterms:created xsi:type="dcterms:W3CDTF">2023-09-15T12:26:27Z</dcterms:created>
  <dcterms:modified xsi:type="dcterms:W3CDTF">2025-10-06T13:33:57Z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GENOVERBAND AWADO 2024:6</vt:lpwstr>
  </property>
  <property fmtid="{D5CDD505-2E9C-101B-9397-08002B2CF9AE}" pid="3" name="ClassificationContentMarkingFooterText">
    <vt:lpwstr> </vt:lpwstr>
  </property>
  <property fmtid="{D5CDD505-2E9C-101B-9397-08002B2CF9AE}" pid="4" name="ClassificationContentMarkingHeaderLocations">
    <vt:lpwstr>GENOVERBAND AWADO 2024:9</vt:lpwstr>
  </property>
  <property fmtid="{D5CDD505-2E9C-101B-9397-08002B2CF9AE}" pid="5" name="ClassificationContentMarkingHeaderText">
    <vt:lpwstr>Klassifizierung: Intern </vt:lpwstr>
  </property>
  <property fmtid="{D5CDD505-2E9C-101B-9397-08002B2CF9AE}" pid="6" name="ContentTypeId">
    <vt:lpwstr>0x0101004701EB186217D147BD75E5A1C7EA87CF</vt:lpwstr>
  </property>
  <property fmtid="{D5CDD505-2E9C-101B-9397-08002B2CF9AE}" pid="7" name="MediaServiceImageTags">
    <vt:lpwstr/>
  </property>
</Properties>
</file>